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7" r:id="rId1"/>
  </p:sldMasterIdLst>
  <p:notesMasterIdLst>
    <p:notesMasterId r:id="rId14"/>
  </p:notesMasterIdLst>
  <p:sldIdLst>
    <p:sldId id="256" r:id="rId2"/>
    <p:sldId id="259" r:id="rId3"/>
    <p:sldId id="276" r:id="rId4"/>
    <p:sldId id="278" r:id="rId5"/>
    <p:sldId id="262" r:id="rId6"/>
    <p:sldId id="282" r:id="rId7"/>
    <p:sldId id="283" r:id="rId8"/>
    <p:sldId id="286" r:id="rId9"/>
    <p:sldId id="285" r:id="rId10"/>
    <p:sldId id="258" r:id="rId11"/>
    <p:sldId id="268" r:id="rId12"/>
    <p:sldId id="277" r:id="rId13"/>
  </p:sldIdLst>
  <p:sldSz cx="18288000" cy="10287000"/>
  <p:notesSz cx="6858000" cy="9144000"/>
  <p:embeddedFontLst>
    <p:embeddedFont>
      <p:font typeface="Archivo Black" panose="020B0604020202020204" charset="0"/>
      <p:regular r:id="rId15"/>
    </p:embeddedFont>
    <p:embeddedFont>
      <p:font typeface="Arimo" panose="020B0604020202020204" charset="0"/>
      <p:regular r:id="rId16"/>
      <p:bold r:id="rId17"/>
      <p:italic r:id="rId18"/>
      <p:boldItalic r:id="rId19"/>
    </p:embeddedFont>
    <p:embeddedFont>
      <p:font typeface="Open Sans" panose="020B0606030504020204" pitchFamily="34" charset="0"/>
      <p:regular r:id="rId20"/>
      <p:bold r:id="rId21"/>
      <p:italic r:id="rId22"/>
      <p:boldItalic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8B31B7-C656-4B4C-8EE8-83575F03B1A7}" v="62" dt="2025-01-10T15:49:32.1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850" y="29"/>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kit shrivas" userId="e4b473bf617c932d" providerId="LiveId" clId="{A08B31B7-C656-4B4C-8EE8-83575F03B1A7}"/>
    <pc:docChg chg="undo custSel addSld delSld modSld sldOrd">
      <pc:chgData name="ankit shrivas" userId="e4b473bf617c932d" providerId="LiveId" clId="{A08B31B7-C656-4B4C-8EE8-83575F03B1A7}" dt="2025-01-10T16:10:12.495" v="623"/>
      <pc:docMkLst>
        <pc:docMk/>
      </pc:docMkLst>
      <pc:sldChg chg="addSp delSp modSp mod">
        <pc:chgData name="ankit shrivas" userId="e4b473bf617c932d" providerId="LiveId" clId="{A08B31B7-C656-4B4C-8EE8-83575F03B1A7}" dt="2025-01-10T15:12:52.019" v="4" actId="1076"/>
        <pc:sldMkLst>
          <pc:docMk/>
          <pc:sldMk cId="0" sldId="256"/>
        </pc:sldMkLst>
        <pc:picChg chg="add mod">
          <ac:chgData name="ankit shrivas" userId="e4b473bf617c932d" providerId="LiveId" clId="{A08B31B7-C656-4B4C-8EE8-83575F03B1A7}" dt="2025-01-10T15:12:38.312" v="2" actId="1076"/>
          <ac:picMkLst>
            <pc:docMk/>
            <pc:sldMk cId="0" sldId="256"/>
            <ac:picMk id="7" creationId="{FFA4C37D-56E2-8D41-936B-8CC804F2ACEC}"/>
          </ac:picMkLst>
        </pc:picChg>
        <pc:picChg chg="mod">
          <ac:chgData name="ankit shrivas" userId="e4b473bf617c932d" providerId="LiveId" clId="{A08B31B7-C656-4B4C-8EE8-83575F03B1A7}" dt="2025-01-10T15:12:52.019" v="4" actId="1076"/>
          <ac:picMkLst>
            <pc:docMk/>
            <pc:sldMk cId="0" sldId="256"/>
            <ac:picMk id="21" creationId="{4103DF08-B3D7-6743-52EB-8042E6F0ACE4}"/>
          </ac:picMkLst>
        </pc:picChg>
        <pc:picChg chg="del">
          <ac:chgData name="ankit shrivas" userId="e4b473bf617c932d" providerId="LiveId" clId="{A08B31B7-C656-4B4C-8EE8-83575F03B1A7}" dt="2025-01-10T15:12:32.366" v="0" actId="21"/>
          <ac:picMkLst>
            <pc:docMk/>
            <pc:sldMk cId="0" sldId="256"/>
            <ac:picMk id="26" creationId="{FFA4C37D-56E2-8D41-936B-8CC804F2ACEC}"/>
          </ac:picMkLst>
        </pc:picChg>
      </pc:sldChg>
      <pc:sldChg chg="addSp delSp modSp mod ord">
        <pc:chgData name="ankit shrivas" userId="e4b473bf617c932d" providerId="LiveId" clId="{A08B31B7-C656-4B4C-8EE8-83575F03B1A7}" dt="2025-01-10T15:33:25.365" v="171" actId="20577"/>
        <pc:sldMkLst>
          <pc:docMk/>
          <pc:sldMk cId="0" sldId="258"/>
        </pc:sldMkLst>
        <pc:spChg chg="add del mod">
          <ac:chgData name="ankit shrivas" userId="e4b473bf617c932d" providerId="LiveId" clId="{A08B31B7-C656-4B4C-8EE8-83575F03B1A7}" dt="2025-01-10T15:31:27.266" v="148" actId="21"/>
          <ac:spMkLst>
            <pc:docMk/>
            <pc:sldMk cId="0" sldId="258"/>
            <ac:spMk id="5" creationId="{49E411A0-094D-ED7E-9C99-13C37C14ED98}"/>
          </ac:spMkLst>
        </pc:spChg>
        <pc:spChg chg="add mod">
          <ac:chgData name="ankit shrivas" userId="e4b473bf617c932d" providerId="LiveId" clId="{A08B31B7-C656-4B4C-8EE8-83575F03B1A7}" dt="2025-01-10T15:33:25.365" v="171" actId="20577"/>
          <ac:spMkLst>
            <pc:docMk/>
            <pc:sldMk cId="0" sldId="258"/>
            <ac:spMk id="8" creationId="{816F1A44-5CFC-4D5E-BE5D-01C27C2FBD5B}"/>
          </ac:spMkLst>
        </pc:spChg>
        <pc:spChg chg="del mod">
          <ac:chgData name="ankit shrivas" userId="e4b473bf617c932d" providerId="LiveId" clId="{A08B31B7-C656-4B4C-8EE8-83575F03B1A7}" dt="2025-01-10T15:30:46.760" v="139" actId="21"/>
          <ac:spMkLst>
            <pc:docMk/>
            <pc:sldMk cId="0" sldId="258"/>
            <ac:spMk id="178" creationId="{00000000-0000-0000-0000-000000000000}"/>
          </ac:spMkLst>
        </pc:spChg>
        <pc:picChg chg="mod">
          <ac:chgData name="ankit shrivas" userId="e4b473bf617c932d" providerId="LiveId" clId="{A08B31B7-C656-4B4C-8EE8-83575F03B1A7}" dt="2025-01-10T15:30:26.540" v="135" actId="1076"/>
          <ac:picMkLst>
            <pc:docMk/>
            <pc:sldMk cId="0" sldId="258"/>
            <ac:picMk id="3" creationId="{22EA4B1F-395A-7419-F43C-FEF5A456B9EC}"/>
          </ac:picMkLst>
        </pc:picChg>
        <pc:picChg chg="add del mod">
          <ac:chgData name="ankit shrivas" userId="e4b473bf617c932d" providerId="LiveId" clId="{A08B31B7-C656-4B4C-8EE8-83575F03B1A7}" dt="2025-01-10T15:31:23.671" v="147" actId="21"/>
          <ac:picMkLst>
            <pc:docMk/>
            <pc:sldMk cId="0" sldId="258"/>
            <ac:picMk id="4" creationId="{0327D15E-0779-4CC8-12F3-DCE54A082D00}"/>
          </ac:picMkLst>
        </pc:picChg>
        <pc:picChg chg="add mod">
          <ac:chgData name="ankit shrivas" userId="e4b473bf617c932d" providerId="LiveId" clId="{A08B31B7-C656-4B4C-8EE8-83575F03B1A7}" dt="2025-01-10T15:32:45.738" v="160" actId="1076"/>
          <ac:picMkLst>
            <pc:docMk/>
            <pc:sldMk cId="0" sldId="258"/>
            <ac:picMk id="6" creationId="{00000000-0000-0000-0000-000000000000}"/>
          </ac:picMkLst>
        </pc:picChg>
        <pc:picChg chg="mod">
          <ac:chgData name="ankit shrivas" userId="e4b473bf617c932d" providerId="LiveId" clId="{A08B31B7-C656-4B4C-8EE8-83575F03B1A7}" dt="2025-01-10T15:29:44.176" v="124" actId="1076"/>
          <ac:picMkLst>
            <pc:docMk/>
            <pc:sldMk cId="0" sldId="258"/>
            <ac:picMk id="167" creationId="{00000000-0000-0000-0000-000000000000}"/>
          </ac:picMkLst>
        </pc:picChg>
        <pc:picChg chg="del mod">
          <ac:chgData name="ankit shrivas" userId="e4b473bf617c932d" providerId="LiveId" clId="{A08B31B7-C656-4B4C-8EE8-83575F03B1A7}" dt="2025-01-10T15:30:51.715" v="140" actId="21"/>
          <ac:picMkLst>
            <pc:docMk/>
            <pc:sldMk cId="0" sldId="258"/>
            <ac:picMk id="168" creationId="{00000000-0000-0000-0000-000000000000}"/>
          </ac:picMkLst>
        </pc:picChg>
      </pc:sldChg>
      <pc:sldChg chg="addSp modSp mod ord">
        <pc:chgData name="ankit shrivas" userId="e4b473bf617c932d" providerId="LiveId" clId="{A08B31B7-C656-4B4C-8EE8-83575F03B1A7}" dt="2025-01-10T15:19:07.045" v="42" actId="1076"/>
        <pc:sldMkLst>
          <pc:docMk/>
          <pc:sldMk cId="0" sldId="259"/>
        </pc:sldMkLst>
        <pc:spChg chg="mod">
          <ac:chgData name="ankit shrivas" userId="e4b473bf617c932d" providerId="LiveId" clId="{A08B31B7-C656-4B4C-8EE8-83575F03B1A7}" dt="2025-01-10T15:17:11.494" v="14" actId="1076"/>
          <ac:spMkLst>
            <pc:docMk/>
            <pc:sldMk cId="0" sldId="259"/>
            <ac:spMk id="4" creationId="{DD106376-56D5-5599-62F1-5F8CB20E8063}"/>
          </ac:spMkLst>
        </pc:spChg>
        <pc:picChg chg="add mod">
          <ac:chgData name="ankit shrivas" userId="e4b473bf617c932d" providerId="LiveId" clId="{A08B31B7-C656-4B4C-8EE8-83575F03B1A7}" dt="2025-01-10T15:19:07.045" v="42" actId="1076"/>
          <ac:picMkLst>
            <pc:docMk/>
            <pc:sldMk cId="0" sldId="259"/>
            <ac:picMk id="2" creationId="{BE6B2515-612C-827D-DC82-71B8769F90C1}"/>
          </ac:picMkLst>
        </pc:picChg>
      </pc:sldChg>
      <pc:sldChg chg="addSp delSp modSp mod">
        <pc:chgData name="ankit shrivas" userId="e4b473bf617c932d" providerId="LiveId" clId="{A08B31B7-C656-4B4C-8EE8-83575F03B1A7}" dt="2025-01-10T15:28:33.400" v="118" actId="1076"/>
        <pc:sldMkLst>
          <pc:docMk/>
          <pc:sldMk cId="0" sldId="262"/>
        </pc:sldMkLst>
        <pc:spChg chg="add mod">
          <ac:chgData name="ankit shrivas" userId="e4b473bf617c932d" providerId="LiveId" clId="{A08B31B7-C656-4B4C-8EE8-83575F03B1A7}" dt="2025-01-10T15:28:33.400" v="118" actId="1076"/>
          <ac:spMkLst>
            <pc:docMk/>
            <pc:sldMk cId="0" sldId="262"/>
            <ac:spMk id="3" creationId="{C842634B-7BBC-97A0-20D7-AA674509D17D}"/>
          </ac:spMkLst>
        </pc:spChg>
        <pc:spChg chg="del mod">
          <ac:chgData name="ankit shrivas" userId="e4b473bf617c932d" providerId="LiveId" clId="{A08B31B7-C656-4B4C-8EE8-83575F03B1A7}" dt="2025-01-10T15:27:05.850" v="111" actId="21"/>
          <ac:spMkLst>
            <pc:docMk/>
            <pc:sldMk cId="0" sldId="262"/>
            <ac:spMk id="262" creationId="{00000000-0000-0000-0000-000000000000}"/>
          </ac:spMkLst>
        </pc:spChg>
        <pc:picChg chg="add mod">
          <ac:chgData name="ankit shrivas" userId="e4b473bf617c932d" providerId="LiveId" clId="{A08B31B7-C656-4B4C-8EE8-83575F03B1A7}" dt="2025-01-10T15:26:48.124" v="108" actId="1076"/>
          <ac:picMkLst>
            <pc:docMk/>
            <pc:sldMk cId="0" sldId="262"/>
            <ac:picMk id="2" creationId="{65A04E42-1EDC-228F-D2F2-E6E8CB889AE7}"/>
          </ac:picMkLst>
        </pc:picChg>
        <pc:picChg chg="mod">
          <ac:chgData name="ankit shrivas" userId="e4b473bf617c932d" providerId="LiveId" clId="{A08B31B7-C656-4B4C-8EE8-83575F03B1A7}" dt="2025-01-10T15:26:30.034" v="102" actId="1076"/>
          <ac:picMkLst>
            <pc:docMk/>
            <pc:sldMk cId="0" sldId="262"/>
            <ac:picMk id="251" creationId="{00000000-0000-0000-0000-000000000000}"/>
          </ac:picMkLst>
        </pc:picChg>
      </pc:sldChg>
      <pc:sldChg chg="addSp modSp mod">
        <pc:chgData name="ankit shrivas" userId="e4b473bf617c932d" providerId="LiveId" clId="{A08B31B7-C656-4B4C-8EE8-83575F03B1A7}" dt="2025-01-10T15:36:12.100" v="192" actId="20577"/>
        <pc:sldMkLst>
          <pc:docMk/>
          <pc:sldMk cId="0" sldId="268"/>
        </pc:sldMkLst>
        <pc:spChg chg="add mod">
          <ac:chgData name="ankit shrivas" userId="e4b473bf617c932d" providerId="LiveId" clId="{A08B31B7-C656-4B4C-8EE8-83575F03B1A7}" dt="2025-01-10T15:36:12.100" v="192" actId="20577"/>
          <ac:spMkLst>
            <pc:docMk/>
            <pc:sldMk cId="0" sldId="268"/>
            <ac:spMk id="8" creationId="{8C2E72EE-8EAC-CC6E-B2B8-EBDBDD112BE9}"/>
          </ac:spMkLst>
        </pc:spChg>
        <pc:picChg chg="mod">
          <ac:chgData name="ankit shrivas" userId="e4b473bf617c932d" providerId="LiveId" clId="{A08B31B7-C656-4B4C-8EE8-83575F03B1A7}" dt="2025-01-10T15:35:43.147" v="183" actId="1076"/>
          <ac:picMkLst>
            <pc:docMk/>
            <pc:sldMk cId="0" sldId="268"/>
            <ac:picMk id="2" creationId="{48FAB00A-AE5A-DDC9-3E3A-F2AD77B87E26}"/>
          </ac:picMkLst>
        </pc:picChg>
        <pc:picChg chg="add mod">
          <ac:chgData name="ankit shrivas" userId="e4b473bf617c932d" providerId="LiveId" clId="{A08B31B7-C656-4B4C-8EE8-83575F03B1A7}" dt="2025-01-10T15:34:33.259" v="172"/>
          <ac:picMkLst>
            <pc:docMk/>
            <pc:sldMk cId="0" sldId="268"/>
            <ac:picMk id="4" creationId="{DE644527-BF2A-AD52-9B1F-F92E4FBC1DA0}"/>
          </ac:picMkLst>
        </pc:picChg>
      </pc:sldChg>
      <pc:sldChg chg="del">
        <pc:chgData name="ankit shrivas" userId="e4b473bf617c932d" providerId="LiveId" clId="{A08B31B7-C656-4B4C-8EE8-83575F03B1A7}" dt="2025-01-10T15:40:48.702" v="224" actId="47"/>
        <pc:sldMkLst>
          <pc:docMk/>
          <pc:sldMk cId="0" sldId="272"/>
        </pc:sldMkLst>
      </pc:sldChg>
      <pc:sldChg chg="addSp delSp modSp mod">
        <pc:chgData name="ankit shrivas" userId="e4b473bf617c932d" providerId="LiveId" clId="{A08B31B7-C656-4B4C-8EE8-83575F03B1A7}" dt="2025-01-10T15:26:15.641" v="100"/>
        <pc:sldMkLst>
          <pc:docMk/>
          <pc:sldMk cId="3601467309" sldId="276"/>
        </pc:sldMkLst>
        <pc:spChg chg="mod">
          <ac:chgData name="ankit shrivas" userId="e4b473bf617c932d" providerId="LiveId" clId="{A08B31B7-C656-4B4C-8EE8-83575F03B1A7}" dt="2025-01-10T15:23:41.451" v="81" actId="14100"/>
          <ac:spMkLst>
            <pc:docMk/>
            <pc:sldMk cId="3601467309" sldId="276"/>
            <ac:spMk id="4" creationId="{C76A64FB-9629-F64D-FFD6-7ACD9B2E0E4B}"/>
          </ac:spMkLst>
        </pc:spChg>
        <pc:picChg chg="add del mod">
          <ac:chgData name="ankit shrivas" userId="e4b473bf617c932d" providerId="LiveId" clId="{A08B31B7-C656-4B4C-8EE8-83575F03B1A7}" dt="2025-01-10T15:26:14.073" v="99" actId="21"/>
          <ac:picMkLst>
            <pc:docMk/>
            <pc:sldMk cId="3601467309" sldId="276"/>
            <ac:picMk id="3" creationId="{6A60EF33-62F4-9E30-BD49-46940578D9F6}"/>
          </ac:picMkLst>
        </pc:picChg>
        <pc:picChg chg="add mod">
          <ac:chgData name="ankit shrivas" userId="e4b473bf617c932d" providerId="LiveId" clId="{A08B31B7-C656-4B4C-8EE8-83575F03B1A7}" dt="2025-01-10T15:26:15.641" v="100"/>
          <ac:picMkLst>
            <pc:docMk/>
            <pc:sldMk cId="3601467309" sldId="276"/>
            <ac:picMk id="5" creationId="{A4D0C9FA-367B-D7C1-F092-618727EBE615}"/>
          </ac:picMkLst>
        </pc:picChg>
        <pc:picChg chg="mod">
          <ac:chgData name="ankit shrivas" userId="e4b473bf617c932d" providerId="LiveId" clId="{A08B31B7-C656-4B4C-8EE8-83575F03B1A7}" dt="2025-01-10T15:23:27.068" v="78" actId="14100"/>
          <ac:picMkLst>
            <pc:docMk/>
            <pc:sldMk cId="3601467309" sldId="276"/>
            <ac:picMk id="185" creationId="{4C5B289C-AF69-C98B-4FEF-07E582635F20}"/>
          </ac:picMkLst>
        </pc:picChg>
        <pc:picChg chg="mod">
          <ac:chgData name="ankit shrivas" userId="e4b473bf617c932d" providerId="LiveId" clId="{A08B31B7-C656-4B4C-8EE8-83575F03B1A7}" dt="2025-01-10T15:23:21.168" v="77" actId="14100"/>
          <ac:picMkLst>
            <pc:docMk/>
            <pc:sldMk cId="3601467309" sldId="276"/>
            <ac:picMk id="186" creationId="{3CAC6DED-53FA-DFDF-6D57-104E6C939881}"/>
          </ac:picMkLst>
        </pc:picChg>
      </pc:sldChg>
      <pc:sldChg chg="modSp mod">
        <pc:chgData name="ankit shrivas" userId="e4b473bf617c932d" providerId="LiveId" clId="{A08B31B7-C656-4B4C-8EE8-83575F03B1A7}" dt="2025-01-10T15:25:37.045" v="97" actId="1076"/>
        <pc:sldMkLst>
          <pc:docMk/>
          <pc:sldMk cId="2977697621" sldId="278"/>
        </pc:sldMkLst>
        <pc:spChg chg="mod">
          <ac:chgData name="ankit shrivas" userId="e4b473bf617c932d" providerId="LiveId" clId="{A08B31B7-C656-4B4C-8EE8-83575F03B1A7}" dt="2025-01-10T15:25:37.045" v="97" actId="1076"/>
          <ac:spMkLst>
            <pc:docMk/>
            <pc:sldMk cId="2977697621" sldId="278"/>
            <ac:spMk id="4" creationId="{F0D75EDB-77CE-F954-4CC5-0F91939E650F}"/>
          </ac:spMkLst>
        </pc:spChg>
        <pc:picChg chg="mod">
          <ac:chgData name="ankit shrivas" userId="e4b473bf617c932d" providerId="LiveId" clId="{A08B31B7-C656-4B4C-8EE8-83575F03B1A7}" dt="2025-01-10T15:25:06.725" v="94" actId="1076"/>
          <ac:picMkLst>
            <pc:docMk/>
            <pc:sldMk cId="2977697621" sldId="278"/>
            <ac:picMk id="2" creationId="{9531F3CF-FC54-7DE9-9309-3177AF4B00FA}"/>
          </ac:picMkLst>
        </pc:picChg>
      </pc:sldChg>
      <pc:sldChg chg="del">
        <pc:chgData name="ankit shrivas" userId="e4b473bf617c932d" providerId="LiveId" clId="{A08B31B7-C656-4B4C-8EE8-83575F03B1A7}" dt="2025-01-10T15:40:42.809" v="223" actId="47"/>
        <pc:sldMkLst>
          <pc:docMk/>
          <pc:sldMk cId="4071481530" sldId="280"/>
        </pc:sldMkLst>
      </pc:sldChg>
      <pc:sldChg chg="del">
        <pc:chgData name="ankit shrivas" userId="e4b473bf617c932d" providerId="LiveId" clId="{A08B31B7-C656-4B4C-8EE8-83575F03B1A7}" dt="2025-01-10T15:40:39.566" v="222" actId="47"/>
        <pc:sldMkLst>
          <pc:docMk/>
          <pc:sldMk cId="3587486452" sldId="281"/>
        </pc:sldMkLst>
      </pc:sldChg>
      <pc:sldChg chg="addSp delSp modSp mod modNotesTx">
        <pc:chgData name="ankit shrivas" userId="e4b473bf617c932d" providerId="LiveId" clId="{A08B31B7-C656-4B4C-8EE8-83575F03B1A7}" dt="2025-01-10T16:04:27.276" v="443" actId="1076"/>
        <pc:sldMkLst>
          <pc:docMk/>
          <pc:sldMk cId="436399888" sldId="282"/>
        </pc:sldMkLst>
        <pc:spChg chg="add mod">
          <ac:chgData name="ankit shrivas" userId="e4b473bf617c932d" providerId="LiveId" clId="{A08B31B7-C656-4B4C-8EE8-83575F03B1A7}" dt="2025-01-10T16:04:27.276" v="443" actId="1076"/>
          <ac:spMkLst>
            <pc:docMk/>
            <pc:sldMk cId="436399888" sldId="282"/>
            <ac:spMk id="7" creationId="{D74B7FCA-5691-795E-C858-FE21C130AA1E}"/>
          </ac:spMkLst>
        </pc:spChg>
        <pc:spChg chg="mod">
          <ac:chgData name="ankit shrivas" userId="e4b473bf617c932d" providerId="LiveId" clId="{A08B31B7-C656-4B4C-8EE8-83575F03B1A7}" dt="2025-01-10T15:41:38.747" v="252" actId="1076"/>
          <ac:spMkLst>
            <pc:docMk/>
            <pc:sldMk cId="436399888" sldId="282"/>
            <ac:spMk id="498" creationId="{28163CC9-A92D-78B3-29C3-8D50E5A86F1C}"/>
          </ac:spMkLst>
        </pc:spChg>
        <pc:spChg chg="del mod">
          <ac:chgData name="ankit shrivas" userId="e4b473bf617c932d" providerId="LiveId" clId="{A08B31B7-C656-4B4C-8EE8-83575F03B1A7}" dt="2025-01-10T15:39:56.672" v="212" actId="21"/>
          <ac:spMkLst>
            <pc:docMk/>
            <pc:sldMk cId="436399888" sldId="282"/>
            <ac:spMk id="499" creationId="{D74B7FCA-5691-795E-C858-FE21C130AA1E}"/>
          </ac:spMkLst>
        </pc:spChg>
        <pc:picChg chg="del mod">
          <ac:chgData name="ankit shrivas" userId="e4b473bf617c932d" providerId="LiveId" clId="{A08B31B7-C656-4B4C-8EE8-83575F03B1A7}" dt="2025-01-10T15:39:23.408" v="210" actId="21"/>
          <ac:picMkLst>
            <pc:docMk/>
            <pc:sldMk cId="436399888" sldId="282"/>
            <ac:picMk id="2" creationId="{646A262C-1FCD-AD0C-7098-E6405D8948E6}"/>
          </ac:picMkLst>
        </pc:picChg>
        <pc:picChg chg="add mod">
          <ac:chgData name="ankit shrivas" userId="e4b473bf617c932d" providerId="LiveId" clId="{A08B31B7-C656-4B4C-8EE8-83575F03B1A7}" dt="2025-01-10T15:40:06.833" v="216" actId="1076"/>
          <ac:picMkLst>
            <pc:docMk/>
            <pc:sldMk cId="436399888" sldId="282"/>
            <ac:picMk id="5" creationId="{3EB34BE1-BFC6-B0B7-4EC3-3A784E25D713}"/>
          </ac:picMkLst>
        </pc:picChg>
        <pc:picChg chg="add mod">
          <ac:chgData name="ankit shrivas" userId="e4b473bf617c932d" providerId="LiveId" clId="{A08B31B7-C656-4B4C-8EE8-83575F03B1A7}" dt="2025-01-10T15:39:44.028" v="211" actId="1076"/>
          <ac:picMkLst>
            <pc:docMk/>
            <pc:sldMk cId="436399888" sldId="282"/>
            <ac:picMk id="6" creationId="{BDA49D92-C24B-DCE3-E479-73FE0D52AEE1}"/>
          </ac:picMkLst>
        </pc:picChg>
        <pc:picChg chg="add mod">
          <ac:chgData name="ankit shrivas" userId="e4b473bf617c932d" providerId="LiveId" clId="{A08B31B7-C656-4B4C-8EE8-83575F03B1A7}" dt="2025-01-10T15:42:35.776" v="259" actId="1076"/>
          <ac:picMkLst>
            <pc:docMk/>
            <pc:sldMk cId="436399888" sldId="282"/>
            <ac:picMk id="1026" creationId="{04B490E8-0273-4FC4-E228-B1F00F23C026}"/>
          </ac:picMkLst>
        </pc:picChg>
      </pc:sldChg>
      <pc:sldChg chg="addSp delSp modSp add mod">
        <pc:chgData name="ankit shrivas" userId="e4b473bf617c932d" providerId="LiveId" clId="{A08B31B7-C656-4B4C-8EE8-83575F03B1A7}" dt="2025-01-10T16:06:40.774" v="501" actId="1076"/>
        <pc:sldMkLst>
          <pc:docMk/>
          <pc:sldMk cId="1725422453" sldId="283"/>
        </pc:sldMkLst>
        <pc:spChg chg="mod">
          <ac:chgData name="ankit shrivas" userId="e4b473bf617c932d" providerId="LiveId" clId="{A08B31B7-C656-4B4C-8EE8-83575F03B1A7}" dt="2025-01-10T16:06:40.774" v="501" actId="1076"/>
          <ac:spMkLst>
            <pc:docMk/>
            <pc:sldMk cId="1725422453" sldId="283"/>
            <ac:spMk id="7" creationId="{D33D7A99-DA70-0EE4-1AEB-73294ADC15CA}"/>
          </ac:spMkLst>
        </pc:spChg>
        <pc:spChg chg="mod">
          <ac:chgData name="ankit shrivas" userId="e4b473bf617c932d" providerId="LiveId" clId="{A08B31B7-C656-4B4C-8EE8-83575F03B1A7}" dt="2025-01-10T15:44:30.030" v="336" actId="1076"/>
          <ac:spMkLst>
            <pc:docMk/>
            <pc:sldMk cId="1725422453" sldId="283"/>
            <ac:spMk id="498" creationId="{9D31EC98-7628-55E3-BC4F-07BB69C4E610}"/>
          </ac:spMkLst>
        </pc:spChg>
        <pc:picChg chg="mod">
          <ac:chgData name="ankit shrivas" userId="e4b473bf617c932d" providerId="LiveId" clId="{A08B31B7-C656-4B4C-8EE8-83575F03B1A7}" dt="2025-01-10T15:43:13.324" v="263" actId="1076"/>
          <ac:picMkLst>
            <pc:docMk/>
            <pc:sldMk cId="1725422453" sldId="283"/>
            <ac:picMk id="489" creationId="{26D63526-07DD-5DE1-7895-FCE0226FBBBB}"/>
          </ac:picMkLst>
        </pc:picChg>
        <pc:picChg chg="del">
          <ac:chgData name="ankit shrivas" userId="e4b473bf617c932d" providerId="LiveId" clId="{A08B31B7-C656-4B4C-8EE8-83575F03B1A7}" dt="2025-01-10T15:42:51.310" v="260" actId="21"/>
          <ac:picMkLst>
            <pc:docMk/>
            <pc:sldMk cId="1725422453" sldId="283"/>
            <ac:picMk id="1026" creationId="{BBB2E22F-09C1-D260-5C2D-C9B3D93E689F}"/>
          </ac:picMkLst>
        </pc:picChg>
        <pc:picChg chg="add mod">
          <ac:chgData name="ankit shrivas" userId="e4b473bf617c932d" providerId="LiveId" clId="{A08B31B7-C656-4B4C-8EE8-83575F03B1A7}" dt="2025-01-10T15:43:28.141" v="266" actId="14100"/>
          <ac:picMkLst>
            <pc:docMk/>
            <pc:sldMk cId="1725422453" sldId="283"/>
            <ac:picMk id="2050" creationId="{15F3E887-85D2-BE11-1B2B-5E8BD8CC236B}"/>
          </ac:picMkLst>
        </pc:picChg>
      </pc:sldChg>
      <pc:sldChg chg="add del">
        <pc:chgData name="ankit shrivas" userId="e4b473bf617c932d" providerId="LiveId" clId="{A08B31B7-C656-4B4C-8EE8-83575F03B1A7}" dt="2025-01-10T15:41:03.114" v="225" actId="47"/>
        <pc:sldMkLst>
          <pc:docMk/>
          <pc:sldMk cId="3675302778" sldId="284"/>
        </pc:sldMkLst>
      </pc:sldChg>
      <pc:sldChg chg="addSp delSp modSp add mod">
        <pc:chgData name="ankit shrivas" userId="e4b473bf617c932d" providerId="LiveId" clId="{A08B31B7-C656-4B4C-8EE8-83575F03B1A7}" dt="2025-01-10T16:10:12.495" v="623"/>
        <pc:sldMkLst>
          <pc:docMk/>
          <pc:sldMk cId="1787470324" sldId="285"/>
        </pc:sldMkLst>
        <pc:spChg chg="mod">
          <ac:chgData name="ankit shrivas" userId="e4b473bf617c932d" providerId="LiveId" clId="{A08B31B7-C656-4B4C-8EE8-83575F03B1A7}" dt="2025-01-10T16:10:12.495" v="623"/>
          <ac:spMkLst>
            <pc:docMk/>
            <pc:sldMk cId="1787470324" sldId="285"/>
            <ac:spMk id="7" creationId="{AF024D4F-7895-89DD-C5EE-75969A651C4D}"/>
          </ac:spMkLst>
        </pc:spChg>
        <pc:spChg chg="mod">
          <ac:chgData name="ankit shrivas" userId="e4b473bf617c932d" providerId="LiveId" clId="{A08B31B7-C656-4B4C-8EE8-83575F03B1A7}" dt="2025-01-10T15:50:01.677" v="436" actId="1076"/>
          <ac:spMkLst>
            <pc:docMk/>
            <pc:sldMk cId="1787470324" sldId="285"/>
            <ac:spMk id="498" creationId="{48C5FF62-6EDC-EEBF-B7C5-405858721BB7}"/>
          </ac:spMkLst>
        </pc:spChg>
        <pc:picChg chg="mod">
          <ac:chgData name="ankit shrivas" userId="e4b473bf617c932d" providerId="LiveId" clId="{A08B31B7-C656-4B4C-8EE8-83575F03B1A7}" dt="2025-01-10T16:09:17.842" v="616" actId="1076"/>
          <ac:picMkLst>
            <pc:docMk/>
            <pc:sldMk cId="1787470324" sldId="285"/>
            <ac:picMk id="5" creationId="{3244FAE5-20F6-B1DA-E9B7-446BF997FAAE}"/>
          </ac:picMkLst>
        </pc:picChg>
        <pc:picChg chg="del mod">
          <ac:chgData name="ankit shrivas" userId="e4b473bf617c932d" providerId="LiveId" clId="{A08B31B7-C656-4B4C-8EE8-83575F03B1A7}" dt="2025-01-10T15:49:22.884" v="393" actId="21"/>
          <ac:picMkLst>
            <pc:docMk/>
            <pc:sldMk cId="1787470324" sldId="285"/>
            <ac:picMk id="1026" creationId="{090BBA91-8158-4655-0D2B-2AE6CBC7576F}"/>
          </ac:picMkLst>
        </pc:picChg>
        <pc:picChg chg="add mod">
          <ac:chgData name="ankit shrivas" userId="e4b473bf617c932d" providerId="LiveId" clId="{A08B31B7-C656-4B4C-8EE8-83575F03B1A7}" dt="2025-01-10T15:49:32.189" v="396" actId="1076"/>
          <ac:picMkLst>
            <pc:docMk/>
            <pc:sldMk cId="1787470324" sldId="285"/>
            <ac:picMk id="4098" creationId="{DD4365EC-CBEE-FF83-F32A-63C5EAF040BC}"/>
          </ac:picMkLst>
        </pc:picChg>
      </pc:sldChg>
      <pc:sldChg chg="addSp delSp modSp add mod">
        <pc:chgData name="ankit shrivas" userId="e4b473bf617c932d" providerId="LiveId" clId="{A08B31B7-C656-4B4C-8EE8-83575F03B1A7}" dt="2025-01-10T16:08:07.350" v="558" actId="1076"/>
        <pc:sldMkLst>
          <pc:docMk/>
          <pc:sldMk cId="274239295" sldId="286"/>
        </pc:sldMkLst>
        <pc:spChg chg="mod">
          <ac:chgData name="ankit shrivas" userId="e4b473bf617c932d" providerId="LiveId" clId="{A08B31B7-C656-4B4C-8EE8-83575F03B1A7}" dt="2025-01-10T16:08:07.350" v="558" actId="1076"/>
          <ac:spMkLst>
            <pc:docMk/>
            <pc:sldMk cId="274239295" sldId="286"/>
            <ac:spMk id="7" creationId="{DBBC6BDA-2C5F-2364-95A9-7D3BD5F0F196}"/>
          </ac:spMkLst>
        </pc:spChg>
        <pc:spChg chg="mod">
          <ac:chgData name="ankit shrivas" userId="e4b473bf617c932d" providerId="LiveId" clId="{A08B31B7-C656-4B4C-8EE8-83575F03B1A7}" dt="2025-01-10T15:48:34.449" v="387" actId="20577"/>
          <ac:spMkLst>
            <pc:docMk/>
            <pc:sldMk cId="274239295" sldId="286"/>
            <ac:spMk id="498" creationId="{9443EF2D-0F3E-3396-882A-EA74198A70C6}"/>
          </ac:spMkLst>
        </pc:spChg>
        <pc:picChg chg="add mod">
          <ac:chgData name="ankit shrivas" userId="e4b473bf617c932d" providerId="LiveId" clId="{A08B31B7-C656-4B4C-8EE8-83575F03B1A7}" dt="2025-01-10T15:47:27.551" v="338"/>
          <ac:picMkLst>
            <pc:docMk/>
            <pc:sldMk cId="274239295" sldId="286"/>
            <ac:picMk id="2" creationId="{FE30C026-9328-DE01-3DE3-7AE7EA6F734E}"/>
          </ac:picMkLst>
        </pc:picChg>
        <pc:picChg chg="del">
          <ac:chgData name="ankit shrivas" userId="e4b473bf617c932d" providerId="LiveId" clId="{A08B31B7-C656-4B4C-8EE8-83575F03B1A7}" dt="2025-01-10T15:47:25.652" v="337" actId="21"/>
          <ac:picMkLst>
            <pc:docMk/>
            <pc:sldMk cId="274239295" sldId="286"/>
            <ac:picMk id="1026" creationId="{FE30C026-9328-DE01-3DE3-7AE7EA6F734E}"/>
          </ac:picMkLst>
        </pc:picChg>
        <pc:picChg chg="add mod">
          <ac:chgData name="ankit shrivas" userId="e4b473bf617c932d" providerId="LiveId" clId="{A08B31B7-C656-4B4C-8EE8-83575F03B1A7}" dt="2025-01-10T15:47:59.109" v="344" actId="1076"/>
          <ac:picMkLst>
            <pc:docMk/>
            <pc:sldMk cId="274239295" sldId="286"/>
            <ac:picMk id="3074" creationId="{61E0792D-71D7-D281-65D5-16ECB8EFE6DE}"/>
          </ac:picMkLst>
        </pc:picChg>
      </pc:sldChg>
    </pc:docChg>
  </pc:docChgLst>
  <pc:docChgLst>
    <pc:chgData name="ankit shrivas" userId="e4b473bf617c932d" providerId="LiveId" clId="{49CBE280-32EB-4913-B49B-4EB695138215}"/>
    <pc:docChg chg="undo custSel addSld delSld modSld sldOrd">
      <pc:chgData name="ankit shrivas" userId="e4b473bf617c932d" providerId="LiveId" clId="{49CBE280-32EB-4913-B49B-4EB695138215}" dt="2024-12-27T12:58:18.878" v="1257" actId="14100"/>
      <pc:docMkLst>
        <pc:docMk/>
      </pc:docMkLst>
      <pc:sldChg chg="addSp delSp modSp mod">
        <pc:chgData name="ankit shrivas" userId="e4b473bf617c932d" providerId="LiveId" clId="{49CBE280-32EB-4913-B49B-4EB695138215}" dt="2024-12-27T12:56:46.794" v="1250" actId="14100"/>
        <pc:sldMkLst>
          <pc:docMk/>
          <pc:sldMk cId="0" sldId="256"/>
        </pc:sldMkLst>
        <pc:spChg chg="mod">
          <ac:chgData name="ankit shrivas" userId="e4b473bf617c932d" providerId="LiveId" clId="{49CBE280-32EB-4913-B49B-4EB695138215}" dt="2024-12-27T12:51:53.856" v="1203"/>
          <ac:spMkLst>
            <pc:docMk/>
            <pc:sldMk cId="0" sldId="256"/>
            <ac:spMk id="4" creationId="{D08002D1-F16B-514A-CE7E-58C93252B289}"/>
          </ac:spMkLst>
        </pc:spChg>
        <pc:spChg chg="mod">
          <ac:chgData name="ankit shrivas" userId="e4b473bf617c932d" providerId="LiveId" clId="{49CBE280-32EB-4913-B49B-4EB695138215}" dt="2024-12-27T12:51:53.856" v="1203"/>
          <ac:spMkLst>
            <pc:docMk/>
            <pc:sldMk cId="0" sldId="256"/>
            <ac:spMk id="5" creationId="{5C7FB1D8-F790-995C-D432-66F65029494F}"/>
          </ac:spMkLst>
        </pc:spChg>
        <pc:spChg chg="add mod">
          <ac:chgData name="ankit shrivas" userId="e4b473bf617c932d" providerId="LiveId" clId="{49CBE280-32EB-4913-B49B-4EB695138215}" dt="2024-12-27T12:52:58.724" v="1214" actId="1076"/>
          <ac:spMkLst>
            <pc:docMk/>
            <pc:sldMk cId="0" sldId="256"/>
            <ac:spMk id="6" creationId="{5B99366E-FCDD-9DE3-67D4-41A2F137897F}"/>
          </ac:spMkLst>
        </pc:spChg>
        <pc:spChg chg="mod">
          <ac:chgData name="ankit shrivas" userId="e4b473bf617c932d" providerId="LiveId" clId="{49CBE280-32EB-4913-B49B-4EB695138215}" dt="2024-12-27T01:09:57.468" v="266" actId="14100"/>
          <ac:spMkLst>
            <pc:docMk/>
            <pc:sldMk cId="0" sldId="256"/>
            <ac:spMk id="11" creationId="{0369B372-702F-3197-8D92-DDE97EA4AF52}"/>
          </ac:spMkLst>
        </pc:spChg>
        <pc:spChg chg="mod">
          <ac:chgData name="ankit shrivas" userId="e4b473bf617c932d" providerId="LiveId" clId="{49CBE280-32EB-4913-B49B-4EB695138215}" dt="2024-12-27T01:09:57.468" v="266" actId="14100"/>
          <ac:spMkLst>
            <pc:docMk/>
            <pc:sldMk cId="0" sldId="256"/>
            <ac:spMk id="12" creationId="{84929EFA-550E-4A99-0305-515A742F3760}"/>
          </ac:spMkLst>
        </pc:spChg>
        <pc:spChg chg="add mod">
          <ac:chgData name="ankit shrivas" userId="e4b473bf617c932d" providerId="LiveId" clId="{49CBE280-32EB-4913-B49B-4EB695138215}" dt="2024-12-27T00:50:51.444" v="111" actId="14100"/>
          <ac:spMkLst>
            <pc:docMk/>
            <pc:sldMk cId="0" sldId="256"/>
            <ac:spMk id="15" creationId="{79C95BC6-4868-5105-59FD-47B8018CFC52}"/>
          </ac:spMkLst>
        </pc:spChg>
        <pc:spChg chg="add mod">
          <ac:chgData name="ankit shrivas" userId="e4b473bf617c932d" providerId="LiveId" clId="{49CBE280-32EB-4913-B49B-4EB695138215}" dt="2024-12-27T01:00:13.988" v="168" actId="255"/>
          <ac:spMkLst>
            <pc:docMk/>
            <pc:sldMk cId="0" sldId="256"/>
            <ac:spMk id="17" creationId="{9B501B20-FF4D-A18B-EF14-D127FE00DABA}"/>
          </ac:spMkLst>
        </pc:spChg>
        <pc:spChg chg="add mod">
          <ac:chgData name="ankit shrivas" userId="e4b473bf617c932d" providerId="LiveId" clId="{49CBE280-32EB-4913-B49B-4EB695138215}" dt="2024-12-27T01:18:03.717" v="413" actId="255"/>
          <ac:spMkLst>
            <pc:docMk/>
            <pc:sldMk cId="0" sldId="256"/>
            <ac:spMk id="18" creationId="{235AA8B0-C696-E587-F28F-DBF86908AF56}"/>
          </ac:spMkLst>
        </pc:spChg>
        <pc:grpChg chg="add mod">
          <ac:chgData name="ankit shrivas" userId="e4b473bf617c932d" providerId="LiveId" clId="{49CBE280-32EB-4913-B49B-4EB695138215}" dt="2024-12-27T12:52:35.970" v="1211" actId="1076"/>
          <ac:grpSpMkLst>
            <pc:docMk/>
            <pc:sldMk cId="0" sldId="256"/>
            <ac:grpSpMk id="3" creationId="{90A9567C-DAD2-D2EB-3E40-2D968EA5183C}"/>
          </ac:grpSpMkLst>
        </pc:grpChg>
        <pc:grpChg chg="add mod">
          <ac:chgData name="ankit shrivas" userId="e4b473bf617c932d" providerId="LiveId" clId="{49CBE280-32EB-4913-B49B-4EB695138215}" dt="2024-12-27T01:09:57.468" v="266" actId="14100"/>
          <ac:grpSpMkLst>
            <pc:docMk/>
            <pc:sldMk cId="0" sldId="256"/>
            <ac:grpSpMk id="10" creationId="{7F39B378-2DC0-A101-04B2-0374183E51E7}"/>
          </ac:grpSpMkLst>
        </pc:grpChg>
        <pc:picChg chg="add mod">
          <ac:chgData name="ankit shrivas" userId="e4b473bf617c932d" providerId="LiveId" clId="{49CBE280-32EB-4913-B49B-4EB695138215}" dt="2024-12-27T12:56:17.987" v="1243" actId="14100"/>
          <ac:picMkLst>
            <pc:docMk/>
            <pc:sldMk cId="0" sldId="256"/>
            <ac:picMk id="2" creationId="{9BDAEEF5-9B85-DCC7-8880-0E1F10F8DC30}"/>
          </ac:picMkLst>
        </pc:picChg>
        <pc:picChg chg="add mod">
          <ac:chgData name="ankit shrivas" userId="e4b473bf617c932d" providerId="LiveId" clId="{49CBE280-32EB-4913-B49B-4EB695138215}" dt="2024-12-27T12:56:46.794" v="1250" actId="14100"/>
          <ac:picMkLst>
            <pc:docMk/>
            <pc:sldMk cId="0" sldId="256"/>
            <ac:picMk id="16" creationId="{1DEF69FD-5DC9-F659-6B0D-5765294091D9}"/>
          </ac:picMkLst>
        </pc:picChg>
        <pc:picChg chg="add mod">
          <ac:chgData name="ankit shrivas" userId="e4b473bf617c932d" providerId="LiveId" clId="{49CBE280-32EB-4913-B49B-4EB695138215}" dt="2024-12-27T01:20:46.024" v="427" actId="14100"/>
          <ac:picMkLst>
            <pc:docMk/>
            <pc:sldMk cId="0" sldId="256"/>
            <ac:picMk id="19" creationId="{6B478B98-01E8-4FA6-C8C7-101FDBB3FF26}"/>
          </ac:picMkLst>
        </pc:picChg>
        <pc:picChg chg="add mod">
          <ac:chgData name="ankit shrivas" userId="e4b473bf617c932d" providerId="LiveId" clId="{49CBE280-32EB-4913-B49B-4EB695138215}" dt="2024-12-27T01:53:55.005" v="885" actId="1076"/>
          <ac:picMkLst>
            <pc:docMk/>
            <pc:sldMk cId="0" sldId="256"/>
            <ac:picMk id="20" creationId="{C023CF24-404C-F01F-951A-12D0036AE8B1}"/>
          </ac:picMkLst>
        </pc:picChg>
        <pc:picChg chg="add mod">
          <ac:chgData name="ankit shrivas" userId="e4b473bf617c932d" providerId="LiveId" clId="{49CBE280-32EB-4913-B49B-4EB695138215}" dt="2024-12-27T12:55:51.404" v="1238" actId="1076"/>
          <ac:picMkLst>
            <pc:docMk/>
            <pc:sldMk cId="0" sldId="256"/>
            <ac:picMk id="21" creationId="{4103DF08-B3D7-6743-52EB-8042E6F0ACE4}"/>
          </ac:picMkLst>
        </pc:picChg>
        <pc:picChg chg="add mod">
          <ac:chgData name="ankit shrivas" userId="e4b473bf617c932d" providerId="LiveId" clId="{49CBE280-32EB-4913-B49B-4EB695138215}" dt="2024-12-27T01:53:50.657" v="884" actId="1076"/>
          <ac:picMkLst>
            <pc:docMk/>
            <pc:sldMk cId="0" sldId="256"/>
            <ac:picMk id="25" creationId="{4A2E569E-E22C-923B-FE80-FB131EDFFB0C}"/>
          </ac:picMkLst>
        </pc:picChg>
        <pc:picChg chg="add mod">
          <ac:chgData name="ankit shrivas" userId="e4b473bf617c932d" providerId="LiveId" clId="{49CBE280-32EB-4913-B49B-4EB695138215}" dt="2024-12-27T01:53:04.588" v="875" actId="1076"/>
          <ac:picMkLst>
            <pc:docMk/>
            <pc:sldMk cId="0" sldId="256"/>
            <ac:picMk id="27" creationId="{2B3C5C6C-7CE2-55BA-BFB2-0B8CD0B622E5}"/>
          </ac:picMkLst>
        </pc:picChg>
        <pc:picChg chg="add del mod">
          <ac:chgData name="ankit shrivas" userId="e4b473bf617c932d" providerId="LiveId" clId="{49CBE280-32EB-4913-B49B-4EB695138215}" dt="2024-12-27T01:24:23.770" v="461" actId="21"/>
          <ac:picMkLst>
            <pc:docMk/>
            <pc:sldMk cId="0" sldId="256"/>
            <ac:picMk id="112" creationId="{00000000-0000-0000-0000-000000000000}"/>
          </ac:picMkLst>
        </pc:picChg>
        <pc:picChg chg="mod">
          <ac:chgData name="ankit shrivas" userId="e4b473bf617c932d" providerId="LiveId" clId="{49CBE280-32EB-4913-B49B-4EB695138215}" dt="2024-12-27T01:11:42.205" v="283" actId="1076"/>
          <ac:picMkLst>
            <pc:docMk/>
            <pc:sldMk cId="0" sldId="256"/>
            <ac:picMk id="128" creationId="{00000000-0000-0000-0000-000000000000}"/>
          </ac:picMkLst>
        </pc:picChg>
        <pc:picChg chg="add mod">
          <ac:chgData name="ankit shrivas" userId="e4b473bf617c932d" providerId="LiveId" clId="{49CBE280-32EB-4913-B49B-4EB695138215}" dt="2024-12-27T01:53:47.153" v="883" actId="1076"/>
          <ac:picMkLst>
            <pc:docMk/>
            <pc:sldMk cId="0" sldId="256"/>
            <ac:picMk id="1026" creationId="{63F38B68-F7BA-3401-F248-251E6BF6F204}"/>
          </ac:picMkLst>
        </pc:picChg>
        <pc:picChg chg="add mod">
          <ac:chgData name="ankit shrivas" userId="e4b473bf617c932d" providerId="LiveId" clId="{49CBE280-32EB-4913-B49B-4EB695138215}" dt="2024-12-27T01:19:58.888" v="421" actId="14100"/>
          <ac:picMkLst>
            <pc:docMk/>
            <pc:sldMk cId="0" sldId="256"/>
            <ac:picMk id="1028" creationId="{41E1A17C-E96A-40EC-EB9C-EE2144AAA1F4}"/>
          </ac:picMkLst>
        </pc:picChg>
        <pc:picChg chg="add mod">
          <ac:chgData name="ankit shrivas" userId="e4b473bf617c932d" providerId="LiveId" clId="{49CBE280-32EB-4913-B49B-4EB695138215}" dt="2024-12-27T01:10:52.341" v="277" actId="1076"/>
          <ac:picMkLst>
            <pc:docMk/>
            <pc:sldMk cId="0" sldId="256"/>
            <ac:picMk id="1032" creationId="{8C199EA4-C5DB-7FF0-DA30-2E1D7A1C54B1}"/>
          </ac:picMkLst>
        </pc:picChg>
      </pc:sldChg>
      <pc:sldChg chg="addSp modSp del modNotes">
        <pc:chgData name="ankit shrivas" userId="e4b473bf617c932d" providerId="LiveId" clId="{49CBE280-32EB-4913-B49B-4EB695138215}" dt="2024-12-27T02:03:51.906" v="1049" actId="47"/>
        <pc:sldMkLst>
          <pc:docMk/>
          <pc:sldMk cId="0" sldId="257"/>
        </pc:sldMkLst>
      </pc:sldChg>
      <pc:sldChg chg="addSp delSp modSp mod ord">
        <pc:chgData name="ankit shrivas" userId="e4b473bf617c932d" providerId="LiveId" clId="{49CBE280-32EB-4913-B49B-4EB695138215}" dt="2024-12-27T01:54:27.696" v="891" actId="1076"/>
        <pc:sldMkLst>
          <pc:docMk/>
          <pc:sldMk cId="0" sldId="258"/>
        </pc:sldMkLst>
        <pc:spChg chg="mod">
          <ac:chgData name="ankit shrivas" userId="e4b473bf617c932d" providerId="LiveId" clId="{49CBE280-32EB-4913-B49B-4EB695138215}" dt="2024-12-27T01:43:00.313" v="735" actId="1076"/>
          <ac:spMkLst>
            <pc:docMk/>
            <pc:sldMk cId="0" sldId="258"/>
            <ac:spMk id="177" creationId="{00000000-0000-0000-0000-000000000000}"/>
          </ac:spMkLst>
        </pc:spChg>
        <pc:picChg chg="add mod">
          <ac:chgData name="ankit shrivas" userId="e4b473bf617c932d" providerId="LiveId" clId="{49CBE280-32EB-4913-B49B-4EB695138215}" dt="2024-12-27T01:44:21.987" v="742" actId="14100"/>
          <ac:picMkLst>
            <pc:docMk/>
            <pc:sldMk cId="0" sldId="258"/>
            <ac:picMk id="2" creationId="{5FD578D9-4D4E-301F-4CAC-CF3883AE80F7}"/>
          </ac:picMkLst>
        </pc:picChg>
        <pc:picChg chg="add mod">
          <ac:chgData name="ankit shrivas" userId="e4b473bf617c932d" providerId="LiveId" clId="{49CBE280-32EB-4913-B49B-4EB695138215}" dt="2024-12-27T01:54:27.696" v="891" actId="1076"/>
          <ac:picMkLst>
            <pc:docMk/>
            <pc:sldMk cId="0" sldId="258"/>
            <ac:picMk id="3" creationId="{22EA4B1F-395A-7419-F43C-FEF5A456B9EC}"/>
          </ac:picMkLst>
        </pc:picChg>
        <pc:picChg chg="add del mod">
          <ac:chgData name="ankit shrivas" userId="e4b473bf617c932d" providerId="LiveId" clId="{49CBE280-32EB-4913-B49B-4EB695138215}" dt="2024-12-27T01:54:21.874" v="889" actId="1076"/>
          <ac:picMkLst>
            <pc:docMk/>
            <pc:sldMk cId="0" sldId="258"/>
            <ac:picMk id="167" creationId="{00000000-0000-0000-0000-000000000000}"/>
          </ac:picMkLst>
        </pc:picChg>
        <pc:picChg chg="mod">
          <ac:chgData name="ankit shrivas" userId="e4b473bf617c932d" providerId="LiveId" clId="{49CBE280-32EB-4913-B49B-4EB695138215}" dt="2024-12-27T01:42:55.835" v="734" actId="14100"/>
          <ac:picMkLst>
            <pc:docMk/>
            <pc:sldMk cId="0" sldId="258"/>
            <ac:picMk id="179" creationId="{00000000-0000-0000-0000-000000000000}"/>
          </ac:picMkLst>
        </pc:picChg>
      </pc:sldChg>
      <pc:sldChg chg="addSp delSp modSp mod ord modNotes">
        <pc:chgData name="ankit shrivas" userId="e4b473bf617c932d" providerId="LiveId" clId="{49CBE280-32EB-4913-B49B-4EB695138215}" dt="2024-12-27T12:58:18.878" v="1257" actId="14100"/>
        <pc:sldMkLst>
          <pc:docMk/>
          <pc:sldMk cId="0" sldId="259"/>
        </pc:sldMkLst>
        <pc:spChg chg="add mod">
          <ac:chgData name="ankit shrivas" userId="e4b473bf617c932d" providerId="LiveId" clId="{49CBE280-32EB-4913-B49B-4EB695138215}" dt="2024-12-27T01:29:30.332" v="558" actId="1076"/>
          <ac:spMkLst>
            <pc:docMk/>
            <pc:sldMk cId="0" sldId="259"/>
            <ac:spMk id="4" creationId="{DD106376-56D5-5599-62F1-5F8CB20E8063}"/>
          </ac:spMkLst>
        </pc:spChg>
        <pc:spChg chg="mod">
          <ac:chgData name="ankit shrivas" userId="e4b473bf617c932d" providerId="LiveId" clId="{49CBE280-32EB-4913-B49B-4EB695138215}" dt="2024-12-27T01:26:52.336" v="534" actId="20577"/>
          <ac:spMkLst>
            <pc:docMk/>
            <pc:sldMk cId="0" sldId="259"/>
            <ac:spMk id="195" creationId="{00000000-0000-0000-0000-000000000000}"/>
          </ac:spMkLst>
        </pc:spChg>
        <pc:picChg chg="add mod">
          <ac:chgData name="ankit shrivas" userId="e4b473bf617c932d" providerId="LiveId" clId="{49CBE280-32EB-4913-B49B-4EB695138215}" dt="2024-12-27T06:07:28.304" v="1194" actId="1076"/>
          <ac:picMkLst>
            <pc:docMk/>
            <pc:sldMk cId="0" sldId="259"/>
            <ac:picMk id="3" creationId="{F7707191-9BC5-C226-E78F-411708BFA170}"/>
          </ac:picMkLst>
        </pc:picChg>
        <pc:picChg chg="add del">
          <ac:chgData name="ankit shrivas" userId="e4b473bf617c932d" providerId="LiveId" clId="{49CBE280-32EB-4913-B49B-4EB695138215}" dt="2024-12-27T01:28:40.518" v="550" actId="21"/>
          <ac:picMkLst>
            <pc:docMk/>
            <pc:sldMk cId="0" sldId="259"/>
            <ac:picMk id="184" creationId="{00000000-0000-0000-0000-000000000000}"/>
          </ac:picMkLst>
        </pc:picChg>
        <pc:picChg chg="mod">
          <ac:chgData name="ankit shrivas" userId="e4b473bf617c932d" providerId="LiveId" clId="{49CBE280-32EB-4913-B49B-4EB695138215}" dt="2024-12-27T12:58:11.469" v="1256" actId="14100"/>
          <ac:picMkLst>
            <pc:docMk/>
            <pc:sldMk cId="0" sldId="259"/>
            <ac:picMk id="185" creationId="{00000000-0000-0000-0000-000000000000}"/>
          </ac:picMkLst>
        </pc:picChg>
        <pc:picChg chg="mod">
          <ac:chgData name="ankit shrivas" userId="e4b473bf617c932d" providerId="LiveId" clId="{49CBE280-32EB-4913-B49B-4EB695138215}" dt="2024-12-27T01:25:21.989" v="471" actId="1076"/>
          <ac:picMkLst>
            <pc:docMk/>
            <pc:sldMk cId="0" sldId="259"/>
            <ac:picMk id="186" creationId="{00000000-0000-0000-0000-000000000000}"/>
          </ac:picMkLst>
        </pc:picChg>
        <pc:picChg chg="add mod">
          <ac:chgData name="ankit shrivas" userId="e4b473bf617c932d" providerId="LiveId" clId="{49CBE280-32EB-4913-B49B-4EB695138215}" dt="2024-12-27T12:58:18.878" v="1257" actId="14100"/>
          <ac:picMkLst>
            <pc:docMk/>
            <pc:sldMk cId="0" sldId="259"/>
            <ac:picMk id="2050" creationId="{BEE237CD-42CD-0188-A3A5-63660CC0A494}"/>
          </ac:picMkLst>
        </pc:picChg>
      </pc:sldChg>
      <pc:sldChg chg="add del">
        <pc:chgData name="ankit shrivas" userId="e4b473bf617c932d" providerId="LiveId" clId="{49CBE280-32EB-4913-B49B-4EB695138215}" dt="2024-12-27T02:08:54.250" v="1137" actId="47"/>
        <pc:sldMkLst>
          <pc:docMk/>
          <pc:sldMk cId="0" sldId="260"/>
        </pc:sldMkLst>
      </pc:sldChg>
      <pc:sldChg chg="add del">
        <pc:chgData name="ankit shrivas" userId="e4b473bf617c932d" providerId="LiveId" clId="{49CBE280-32EB-4913-B49B-4EB695138215}" dt="2024-12-27T02:08:53.047" v="1136" actId="47"/>
        <pc:sldMkLst>
          <pc:docMk/>
          <pc:sldMk cId="0" sldId="261"/>
        </pc:sldMkLst>
      </pc:sldChg>
      <pc:sldChg chg="delSp modSp add del mod ord">
        <pc:chgData name="ankit shrivas" userId="e4b473bf617c932d" providerId="LiveId" clId="{49CBE280-32EB-4913-B49B-4EB695138215}" dt="2024-12-27T02:08:20.319" v="1124"/>
        <pc:sldMkLst>
          <pc:docMk/>
          <pc:sldMk cId="0" sldId="262"/>
        </pc:sldMkLst>
        <pc:spChg chg="mod">
          <ac:chgData name="ankit shrivas" userId="e4b473bf617c932d" providerId="LiveId" clId="{49CBE280-32EB-4913-B49B-4EB695138215}" dt="2024-12-27T02:06:37.507" v="1105" actId="1076"/>
          <ac:spMkLst>
            <pc:docMk/>
            <pc:sldMk cId="0" sldId="262"/>
            <ac:spMk id="261" creationId="{00000000-0000-0000-0000-000000000000}"/>
          </ac:spMkLst>
        </pc:spChg>
        <pc:picChg chg="mod">
          <ac:chgData name="ankit shrivas" userId="e4b473bf617c932d" providerId="LiveId" clId="{49CBE280-32EB-4913-B49B-4EB695138215}" dt="2024-12-27T02:07:55.625" v="1121" actId="14100"/>
          <ac:picMkLst>
            <pc:docMk/>
            <pc:sldMk cId="0" sldId="262"/>
            <ac:picMk id="252" creationId="{00000000-0000-0000-0000-000000000000}"/>
          </ac:picMkLst>
        </pc:picChg>
      </pc:sldChg>
      <pc:sldChg chg="add del">
        <pc:chgData name="ankit shrivas" userId="e4b473bf617c932d" providerId="LiveId" clId="{49CBE280-32EB-4913-B49B-4EB695138215}" dt="2024-12-27T02:08:52.331" v="1135" actId="47"/>
        <pc:sldMkLst>
          <pc:docMk/>
          <pc:sldMk cId="0" sldId="263"/>
        </pc:sldMkLst>
      </pc:sldChg>
      <pc:sldChg chg="add del">
        <pc:chgData name="ankit shrivas" userId="e4b473bf617c932d" providerId="LiveId" clId="{49CBE280-32EB-4913-B49B-4EB695138215}" dt="2024-12-27T02:08:30.276" v="1132" actId="47"/>
        <pc:sldMkLst>
          <pc:docMk/>
          <pc:sldMk cId="0" sldId="264"/>
        </pc:sldMkLst>
      </pc:sldChg>
      <pc:sldChg chg="addSp delSp modSp add del mod">
        <pc:chgData name="ankit shrivas" userId="e4b473bf617c932d" providerId="LiveId" clId="{49CBE280-32EB-4913-B49B-4EB695138215}" dt="2024-12-27T02:08:29.522" v="1131" actId="47"/>
        <pc:sldMkLst>
          <pc:docMk/>
          <pc:sldMk cId="0" sldId="265"/>
        </pc:sldMkLst>
      </pc:sldChg>
      <pc:sldChg chg="addSp modSp add del mod modNotes">
        <pc:chgData name="ankit shrivas" userId="e4b473bf617c932d" providerId="LiveId" clId="{49CBE280-32EB-4913-B49B-4EB695138215}" dt="2024-12-27T02:08:29.063" v="1130" actId="47"/>
        <pc:sldMkLst>
          <pc:docMk/>
          <pc:sldMk cId="0" sldId="266"/>
        </pc:sldMkLst>
      </pc:sldChg>
      <pc:sldChg chg="addSp modSp add del mod modNotes">
        <pc:chgData name="ankit shrivas" userId="e4b473bf617c932d" providerId="LiveId" clId="{49CBE280-32EB-4913-B49B-4EB695138215}" dt="2024-12-27T02:08:28.513" v="1129" actId="47"/>
        <pc:sldMkLst>
          <pc:docMk/>
          <pc:sldMk cId="0" sldId="267"/>
        </pc:sldMkLst>
      </pc:sldChg>
      <pc:sldChg chg="addSp delSp modSp mod ord modNotes">
        <pc:chgData name="ankit shrivas" userId="e4b473bf617c932d" providerId="LiveId" clId="{49CBE280-32EB-4913-B49B-4EB695138215}" dt="2024-12-27T06:08:34.583" v="1202" actId="1076"/>
        <pc:sldMkLst>
          <pc:docMk/>
          <pc:sldMk cId="0" sldId="268"/>
        </pc:sldMkLst>
        <pc:spChg chg="mod">
          <ac:chgData name="ankit shrivas" userId="e4b473bf617c932d" providerId="LiveId" clId="{49CBE280-32EB-4913-B49B-4EB695138215}" dt="2024-12-27T06:08:20.504" v="1199" actId="1076"/>
          <ac:spMkLst>
            <pc:docMk/>
            <pc:sldMk cId="0" sldId="268"/>
            <ac:spMk id="418" creationId="{00000000-0000-0000-0000-000000000000}"/>
          </ac:spMkLst>
        </pc:spChg>
        <pc:picChg chg="add mod">
          <ac:chgData name="ankit shrivas" userId="e4b473bf617c932d" providerId="LiveId" clId="{49CBE280-32EB-4913-B49B-4EB695138215}" dt="2024-12-27T06:08:13.879" v="1198" actId="1076"/>
          <ac:picMkLst>
            <pc:docMk/>
            <pc:sldMk cId="0" sldId="268"/>
            <ac:picMk id="2" creationId="{48FAB00A-AE5A-DDC9-3E3A-F2AD77B87E26}"/>
          </ac:picMkLst>
        </pc:picChg>
        <pc:picChg chg="add mod">
          <ac:chgData name="ankit shrivas" userId="e4b473bf617c932d" providerId="LiveId" clId="{49CBE280-32EB-4913-B49B-4EB695138215}" dt="2024-12-27T06:08:34.583" v="1202" actId="1076"/>
          <ac:picMkLst>
            <pc:docMk/>
            <pc:sldMk cId="0" sldId="268"/>
            <ac:picMk id="3" creationId="{586E5BAA-3434-F8BE-66B7-BE473B060479}"/>
          </ac:picMkLst>
        </pc:picChg>
        <pc:picChg chg="add mod">
          <ac:chgData name="ankit shrivas" userId="e4b473bf617c932d" providerId="LiveId" clId="{49CBE280-32EB-4913-B49B-4EB695138215}" dt="2024-12-27T06:08:26.869" v="1201" actId="1076"/>
          <ac:picMkLst>
            <pc:docMk/>
            <pc:sldMk cId="0" sldId="268"/>
            <ac:picMk id="5" creationId="{A01349CE-6D1D-205C-B474-49922A5EAAD7}"/>
          </ac:picMkLst>
        </pc:picChg>
        <pc:picChg chg="add mod">
          <ac:chgData name="ankit shrivas" userId="e4b473bf617c932d" providerId="LiveId" clId="{49CBE280-32EB-4913-B49B-4EB695138215}" dt="2024-12-27T01:45:32.587" v="756" actId="1076"/>
          <ac:picMkLst>
            <pc:docMk/>
            <pc:sldMk cId="0" sldId="268"/>
            <ac:picMk id="6" creationId="{9FEA69E9-22CB-3181-45CF-567D6C4901C7}"/>
          </ac:picMkLst>
        </pc:picChg>
        <pc:picChg chg="add mod">
          <ac:chgData name="ankit shrivas" userId="e4b473bf617c932d" providerId="LiveId" clId="{49CBE280-32EB-4913-B49B-4EB695138215}" dt="2024-12-27T01:45:56.266" v="760" actId="1076"/>
          <ac:picMkLst>
            <pc:docMk/>
            <pc:sldMk cId="0" sldId="268"/>
            <ac:picMk id="7" creationId="{B4D6431C-4A38-9295-140A-5978AF7E9C40}"/>
          </ac:picMkLst>
        </pc:picChg>
        <pc:picChg chg="add del">
          <ac:chgData name="ankit shrivas" userId="e4b473bf617c932d" providerId="LiveId" clId="{49CBE280-32EB-4913-B49B-4EB695138215}" dt="2024-12-27T01:33:47.800" v="596" actId="21"/>
          <ac:picMkLst>
            <pc:docMk/>
            <pc:sldMk cId="0" sldId="268"/>
            <ac:picMk id="409" creationId="{00000000-0000-0000-0000-000000000000}"/>
          </ac:picMkLst>
        </pc:picChg>
        <pc:picChg chg="mod">
          <ac:chgData name="ankit shrivas" userId="e4b473bf617c932d" providerId="LiveId" clId="{49CBE280-32EB-4913-B49B-4EB695138215}" dt="2024-12-27T06:08:23.758" v="1200" actId="1076"/>
          <ac:picMkLst>
            <pc:docMk/>
            <pc:sldMk cId="0" sldId="268"/>
            <ac:picMk id="421" creationId="{00000000-0000-0000-0000-000000000000}"/>
          </ac:picMkLst>
        </pc:picChg>
      </pc:sldChg>
      <pc:sldChg chg="add del">
        <pc:chgData name="ankit shrivas" userId="e4b473bf617c932d" providerId="LiveId" clId="{49CBE280-32EB-4913-B49B-4EB695138215}" dt="2024-12-27T02:08:27.697" v="1128" actId="47"/>
        <pc:sldMkLst>
          <pc:docMk/>
          <pc:sldMk cId="0" sldId="269"/>
        </pc:sldMkLst>
      </pc:sldChg>
      <pc:sldChg chg="add del">
        <pc:chgData name="ankit shrivas" userId="e4b473bf617c932d" providerId="LiveId" clId="{49CBE280-32EB-4913-B49B-4EB695138215}" dt="2024-12-27T02:08:27.027" v="1127" actId="47"/>
        <pc:sldMkLst>
          <pc:docMk/>
          <pc:sldMk cId="0" sldId="270"/>
        </pc:sldMkLst>
      </pc:sldChg>
      <pc:sldChg chg="add del">
        <pc:chgData name="ankit shrivas" userId="e4b473bf617c932d" providerId="LiveId" clId="{49CBE280-32EB-4913-B49B-4EB695138215}" dt="2024-12-27T02:08:26.446" v="1126" actId="47"/>
        <pc:sldMkLst>
          <pc:docMk/>
          <pc:sldMk cId="0" sldId="271"/>
        </pc:sldMkLst>
      </pc:sldChg>
      <pc:sldChg chg="addSp delSp modSp mod ord">
        <pc:chgData name="ankit shrivas" userId="e4b473bf617c932d" providerId="LiveId" clId="{49CBE280-32EB-4913-B49B-4EB695138215}" dt="2024-12-27T02:13:36.591" v="1173"/>
        <pc:sldMkLst>
          <pc:docMk/>
          <pc:sldMk cId="0" sldId="272"/>
        </pc:sldMkLst>
      </pc:sldChg>
      <pc:sldChg chg="del">
        <pc:chgData name="ankit shrivas" userId="e4b473bf617c932d" providerId="LiveId" clId="{49CBE280-32EB-4913-B49B-4EB695138215}" dt="2024-12-27T02:00:51.248" v="982" actId="47"/>
        <pc:sldMkLst>
          <pc:docMk/>
          <pc:sldMk cId="0" sldId="273"/>
        </pc:sldMkLst>
      </pc:sldChg>
      <pc:sldChg chg="del">
        <pc:chgData name="ankit shrivas" userId="e4b473bf617c932d" providerId="LiveId" clId="{49CBE280-32EB-4913-B49B-4EB695138215}" dt="2024-12-27T02:00:46.665" v="981" actId="47"/>
        <pc:sldMkLst>
          <pc:docMk/>
          <pc:sldMk cId="0" sldId="274"/>
        </pc:sldMkLst>
      </pc:sldChg>
      <pc:sldChg chg="del">
        <pc:chgData name="ankit shrivas" userId="e4b473bf617c932d" providerId="LiveId" clId="{49CBE280-32EB-4913-B49B-4EB695138215}" dt="2024-12-27T02:00:45.343" v="980" actId="47"/>
        <pc:sldMkLst>
          <pc:docMk/>
          <pc:sldMk cId="0" sldId="275"/>
        </pc:sldMkLst>
      </pc:sldChg>
      <pc:sldChg chg="addSp modSp add mod ord">
        <pc:chgData name="ankit shrivas" userId="e4b473bf617c932d" providerId="LiveId" clId="{49CBE280-32EB-4913-B49B-4EB695138215}" dt="2024-12-27T06:05:53.229" v="1180" actId="14100"/>
        <pc:sldMkLst>
          <pc:docMk/>
          <pc:sldMk cId="3601467309" sldId="276"/>
        </pc:sldMkLst>
        <pc:spChg chg="mod">
          <ac:chgData name="ankit shrivas" userId="e4b473bf617c932d" providerId="LiveId" clId="{49CBE280-32EB-4913-B49B-4EB695138215}" dt="2024-12-27T01:39:23.183" v="667" actId="20577"/>
          <ac:spMkLst>
            <pc:docMk/>
            <pc:sldMk cId="3601467309" sldId="276"/>
            <ac:spMk id="195" creationId="{A0C375B3-6D76-69B9-9B05-27F24165334E}"/>
          </ac:spMkLst>
        </pc:spChg>
        <pc:picChg chg="add mod">
          <ac:chgData name="ankit shrivas" userId="e4b473bf617c932d" providerId="LiveId" clId="{49CBE280-32EB-4913-B49B-4EB695138215}" dt="2024-12-27T01:44:41.527" v="745" actId="14100"/>
          <ac:picMkLst>
            <pc:docMk/>
            <pc:sldMk cId="3601467309" sldId="276"/>
            <ac:picMk id="2" creationId="{11FBA5CB-DAAC-72CA-514D-755BD1130F59}"/>
          </ac:picMkLst>
        </pc:picChg>
        <pc:picChg chg="mod">
          <ac:chgData name="ankit shrivas" userId="e4b473bf617c932d" providerId="LiveId" clId="{49CBE280-32EB-4913-B49B-4EB695138215}" dt="2024-12-27T06:05:53.229" v="1180" actId="14100"/>
          <ac:picMkLst>
            <pc:docMk/>
            <pc:sldMk cId="3601467309" sldId="276"/>
            <ac:picMk id="3" creationId="{6A60EF33-62F4-9E30-BD49-46940578D9F6}"/>
          </ac:picMkLst>
        </pc:picChg>
        <pc:picChg chg="mod">
          <ac:chgData name="ankit shrivas" userId="e4b473bf617c932d" providerId="LiveId" clId="{49CBE280-32EB-4913-B49B-4EB695138215}" dt="2024-12-27T01:40:45.464" v="671" actId="14100"/>
          <ac:picMkLst>
            <pc:docMk/>
            <pc:sldMk cId="3601467309" sldId="276"/>
            <ac:picMk id="185" creationId="{4C5B289C-AF69-C98B-4FEF-07E582635F20}"/>
          </ac:picMkLst>
        </pc:picChg>
      </pc:sldChg>
      <pc:sldChg chg="addSp delSp modSp add mod ord">
        <pc:chgData name="ankit shrivas" userId="e4b473bf617c932d" providerId="LiveId" clId="{49CBE280-32EB-4913-B49B-4EB695138215}" dt="2024-12-27T02:11:54.047" v="1157" actId="1076"/>
        <pc:sldMkLst>
          <pc:docMk/>
          <pc:sldMk cId="3365268981" sldId="277"/>
        </pc:sldMkLst>
        <pc:spChg chg="mod">
          <ac:chgData name="ankit shrivas" userId="e4b473bf617c932d" providerId="LiveId" clId="{49CBE280-32EB-4913-B49B-4EB695138215}" dt="2024-12-27T01:49:52.792" v="833"/>
          <ac:spMkLst>
            <pc:docMk/>
            <pc:sldMk cId="3365268981" sldId="277"/>
            <ac:spMk id="5" creationId="{F18580E0-4689-1544-6EB8-1632C5383AE1}"/>
          </ac:spMkLst>
        </pc:spChg>
        <pc:spChg chg="mod">
          <ac:chgData name="ankit shrivas" userId="e4b473bf617c932d" providerId="LiveId" clId="{49CBE280-32EB-4913-B49B-4EB695138215}" dt="2024-12-27T01:49:52.792" v="833"/>
          <ac:spMkLst>
            <pc:docMk/>
            <pc:sldMk cId="3365268981" sldId="277"/>
            <ac:spMk id="6" creationId="{B0D12EF8-9230-69A3-D89A-B511902A6826}"/>
          </ac:spMkLst>
        </pc:spChg>
        <pc:spChg chg="add mod">
          <ac:chgData name="ankit shrivas" userId="e4b473bf617c932d" providerId="LiveId" clId="{49CBE280-32EB-4913-B49B-4EB695138215}" dt="2024-12-27T01:51:02.348" v="851" actId="1076"/>
          <ac:spMkLst>
            <pc:docMk/>
            <pc:sldMk cId="3365268981" sldId="277"/>
            <ac:spMk id="7" creationId="{3BAD029C-503D-2E1D-BBB4-70B93D07C6A5}"/>
          </ac:spMkLst>
        </pc:spChg>
        <pc:grpChg chg="add mod">
          <ac:chgData name="ankit shrivas" userId="e4b473bf617c932d" providerId="LiveId" clId="{49CBE280-32EB-4913-B49B-4EB695138215}" dt="2024-12-27T01:50:56.810" v="850" actId="14100"/>
          <ac:grpSpMkLst>
            <pc:docMk/>
            <pc:sldMk cId="3365268981" sldId="277"/>
            <ac:grpSpMk id="4" creationId="{C966C334-882E-A096-5540-3DCF356B05AE}"/>
          </ac:grpSpMkLst>
        </pc:grpChg>
        <pc:picChg chg="add mod">
          <ac:chgData name="ankit shrivas" userId="e4b473bf617c932d" providerId="LiveId" clId="{49CBE280-32EB-4913-B49B-4EB695138215}" dt="2024-12-27T02:11:43.676" v="1154" actId="1076"/>
          <ac:picMkLst>
            <pc:docMk/>
            <pc:sldMk cId="3365268981" sldId="277"/>
            <ac:picMk id="8" creationId="{36613660-8932-1F55-6745-75109FA52302}"/>
          </ac:picMkLst>
        </pc:picChg>
        <pc:picChg chg="add mod">
          <ac:chgData name="ankit shrivas" userId="e4b473bf617c932d" providerId="LiveId" clId="{49CBE280-32EB-4913-B49B-4EB695138215}" dt="2024-12-27T01:55:41.244" v="901" actId="1076"/>
          <ac:picMkLst>
            <pc:docMk/>
            <pc:sldMk cId="3365268981" sldId="277"/>
            <ac:picMk id="9" creationId="{91FF0D78-56B4-A542-9C16-8CC4461AA836}"/>
          </ac:picMkLst>
        </pc:picChg>
        <pc:picChg chg="add mod">
          <ac:chgData name="ankit shrivas" userId="e4b473bf617c932d" providerId="LiveId" clId="{49CBE280-32EB-4913-B49B-4EB695138215}" dt="2024-12-27T02:11:54.047" v="1157" actId="1076"/>
          <ac:picMkLst>
            <pc:docMk/>
            <pc:sldMk cId="3365268981" sldId="277"/>
            <ac:picMk id="10" creationId="{2E9CF2C9-B354-6609-BE73-A2BF82187CA2}"/>
          </ac:picMkLst>
        </pc:picChg>
        <pc:picChg chg="mod">
          <ac:chgData name="ankit shrivas" userId="e4b473bf617c932d" providerId="LiveId" clId="{49CBE280-32EB-4913-B49B-4EB695138215}" dt="2024-12-27T01:52:01.672" v="861" actId="1076"/>
          <ac:picMkLst>
            <pc:docMk/>
            <pc:sldMk cId="3365268981" sldId="277"/>
            <ac:picMk id="167" creationId="{8F6E6C1E-4E48-1397-42C7-7C59F81A0C1C}"/>
          </ac:picMkLst>
        </pc:picChg>
        <pc:picChg chg="mod">
          <ac:chgData name="ankit shrivas" userId="e4b473bf617c932d" providerId="LiveId" clId="{49CBE280-32EB-4913-B49B-4EB695138215}" dt="2024-12-27T01:55:10.604" v="896" actId="1076"/>
          <ac:picMkLst>
            <pc:docMk/>
            <pc:sldMk cId="3365268981" sldId="277"/>
            <ac:picMk id="168" creationId="{29CC6334-9F4D-5717-DD1B-9568633BEC96}"/>
          </ac:picMkLst>
        </pc:picChg>
        <pc:picChg chg="add mod">
          <ac:chgData name="ankit shrivas" userId="e4b473bf617c932d" providerId="LiveId" clId="{49CBE280-32EB-4913-B49B-4EB695138215}" dt="2024-12-27T01:56:33.936" v="910" actId="14100"/>
          <ac:picMkLst>
            <pc:docMk/>
            <pc:sldMk cId="3365268981" sldId="277"/>
            <ac:picMk id="3074" creationId="{E7EE7A92-7A19-ACBF-318B-EA69904B7B71}"/>
          </ac:picMkLst>
        </pc:picChg>
      </pc:sldChg>
      <pc:sldChg chg="modSp add mod">
        <pc:chgData name="ankit shrivas" userId="e4b473bf617c932d" providerId="LiveId" clId="{49CBE280-32EB-4913-B49B-4EB695138215}" dt="2024-12-27T06:07:17.680" v="1193" actId="1076"/>
        <pc:sldMkLst>
          <pc:docMk/>
          <pc:sldMk cId="2977697621" sldId="278"/>
        </pc:sldMkLst>
        <pc:spChg chg="mod">
          <ac:chgData name="ankit shrivas" userId="e4b473bf617c932d" providerId="LiveId" clId="{49CBE280-32EB-4913-B49B-4EB695138215}" dt="2024-12-27T06:07:14.776" v="1192" actId="1076"/>
          <ac:spMkLst>
            <pc:docMk/>
            <pc:sldMk cId="2977697621" sldId="278"/>
            <ac:spMk id="418" creationId="{2FB8B238-C051-4744-71BA-CC7868888929}"/>
          </ac:spMkLst>
        </pc:spChg>
        <pc:picChg chg="mod">
          <ac:chgData name="ankit shrivas" userId="e4b473bf617c932d" providerId="LiveId" clId="{49CBE280-32EB-4913-B49B-4EB695138215}" dt="2024-12-27T06:06:46.967" v="1186" actId="14100"/>
          <ac:picMkLst>
            <pc:docMk/>
            <pc:sldMk cId="2977697621" sldId="278"/>
            <ac:picMk id="2" creationId="{9531F3CF-FC54-7DE9-9309-3177AF4B00FA}"/>
          </ac:picMkLst>
        </pc:picChg>
        <pc:picChg chg="mod">
          <ac:chgData name="ankit shrivas" userId="e4b473bf617c932d" providerId="LiveId" clId="{49CBE280-32EB-4913-B49B-4EB695138215}" dt="2024-12-27T06:07:17.680" v="1193" actId="1076"/>
          <ac:picMkLst>
            <pc:docMk/>
            <pc:sldMk cId="2977697621" sldId="278"/>
            <ac:picMk id="5" creationId="{6F698D13-1D9C-7D63-8463-EA5339B4277B}"/>
          </ac:picMkLst>
        </pc:picChg>
        <pc:picChg chg="mod">
          <ac:chgData name="ankit shrivas" userId="e4b473bf617c932d" providerId="LiveId" clId="{49CBE280-32EB-4913-B49B-4EB695138215}" dt="2024-12-27T06:07:09.770" v="1191" actId="1076"/>
          <ac:picMkLst>
            <pc:docMk/>
            <pc:sldMk cId="2977697621" sldId="278"/>
            <ac:picMk id="409" creationId="{86271F00-E275-54FB-CE49-7918E565A392}"/>
          </ac:picMkLst>
        </pc:picChg>
        <pc:picChg chg="mod">
          <ac:chgData name="ankit shrivas" userId="e4b473bf617c932d" providerId="LiveId" clId="{49CBE280-32EB-4913-B49B-4EB695138215}" dt="2024-12-27T06:06:53.367" v="1187" actId="14100"/>
          <ac:picMkLst>
            <pc:docMk/>
            <pc:sldMk cId="2977697621" sldId="278"/>
            <ac:picMk id="421" creationId="{8E696979-10BD-C222-CD2D-0DE4ACA5577F}"/>
          </ac:picMkLst>
        </pc:picChg>
      </pc:sldChg>
      <pc:sldChg chg="add del">
        <pc:chgData name="ankit shrivas" userId="e4b473bf617c932d" providerId="LiveId" clId="{49CBE280-32EB-4913-B49B-4EB695138215}" dt="2024-12-27T02:08:25.613" v="1125" actId="47"/>
        <pc:sldMkLst>
          <pc:docMk/>
          <pc:sldMk cId="1227129647" sldId="279"/>
        </pc:sldMkLst>
      </pc:sldChg>
      <pc:sldChg chg="addSp modSp add">
        <pc:chgData name="ankit shrivas" userId="e4b473bf617c932d" providerId="LiveId" clId="{49CBE280-32EB-4913-B49B-4EB695138215}" dt="2024-12-27T02:13:28.523" v="1172" actId="1076"/>
        <pc:sldMkLst>
          <pc:docMk/>
          <pc:sldMk cId="4071481530" sldId="280"/>
        </pc:sldMkLst>
      </pc:sldChg>
      <pc:sldChg chg="addSp modSp add mod">
        <pc:chgData name="ankit shrivas" userId="e4b473bf617c932d" providerId="LiveId" clId="{49CBE280-32EB-4913-B49B-4EB695138215}" dt="2024-12-27T02:13:18.323" v="1169" actId="1076"/>
        <pc:sldMkLst>
          <pc:docMk/>
          <pc:sldMk cId="3587486452" sldId="281"/>
        </pc:sldMkLst>
      </pc:sldChg>
      <pc:sldChg chg="add">
        <pc:chgData name="ankit shrivas" userId="e4b473bf617c932d" providerId="LiveId" clId="{49CBE280-32EB-4913-B49B-4EB695138215}" dt="2024-12-27T02:14:14.928" v="1174" actId="2890"/>
        <pc:sldMkLst>
          <pc:docMk/>
          <pc:sldMk cId="436399888" sldId="282"/>
        </pc:sldMkLst>
      </pc:sldChg>
      <pc:sldChg chg="add del">
        <pc:chgData name="ankit shrivas" userId="e4b473bf617c932d" providerId="LiveId" clId="{49CBE280-32EB-4913-B49B-4EB695138215}" dt="2024-12-27T02:06:02.527" v="1088" actId="2890"/>
        <pc:sldMkLst>
          <pc:docMk/>
          <pc:sldMk cId="1636514306" sldId="282"/>
        </pc:sldMkLst>
      </pc:sldChg>
      <pc:sldChg chg="addSp modSp add del mod">
        <pc:chgData name="ankit shrivas" userId="e4b473bf617c932d" providerId="LiveId" clId="{49CBE280-32EB-4913-B49B-4EB695138215}" dt="2024-12-27T02:06:01.345" v="1087" actId="2890"/>
        <pc:sldMkLst>
          <pc:docMk/>
          <pc:sldMk cId="3791830254" sldId="283"/>
        </pc:sldMkLst>
      </pc:sldChg>
    </pc:docChg>
  </pc:docChgLst>
</pc:chgInfo>
</file>

<file path=ppt/media/image1.png>
</file>

<file path=ppt/media/image10.png>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0" name="Google Shape;11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5" name="Google Shape;16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7" name="Google Shape;40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47F70000-738F-9153-25B5-AAFDC839CD9E}"/>
            </a:ext>
          </a:extLst>
        </p:cNvPr>
        <p:cNvGrpSpPr/>
        <p:nvPr/>
      </p:nvGrpSpPr>
      <p:grpSpPr>
        <a:xfrm>
          <a:off x="0" y="0"/>
          <a:ext cx="0" cy="0"/>
          <a:chOff x="0" y="0"/>
          <a:chExt cx="0" cy="0"/>
        </a:xfrm>
      </p:grpSpPr>
      <p:sp>
        <p:nvSpPr>
          <p:cNvPr id="164" name="Google Shape;164;p3:notes">
            <a:extLst>
              <a:ext uri="{FF2B5EF4-FFF2-40B4-BE49-F238E27FC236}">
                <a16:creationId xmlns:a16="http://schemas.microsoft.com/office/drawing/2014/main" id="{F5AC3662-7D7A-7585-A536-06B23898F5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5" name="Google Shape;165;p3:notes">
            <a:extLst>
              <a:ext uri="{FF2B5EF4-FFF2-40B4-BE49-F238E27FC236}">
                <a16:creationId xmlns:a16="http://schemas.microsoft.com/office/drawing/2014/main" id="{6EBB754B-92B9-4F41-4CE9-6D7F31B4D1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92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 name="Google Shape;18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a:extLst>
            <a:ext uri="{FF2B5EF4-FFF2-40B4-BE49-F238E27FC236}">
              <a16:creationId xmlns:a16="http://schemas.microsoft.com/office/drawing/2014/main" id="{77D6DEE0-D9BA-037B-12D4-FAEBA347DF06}"/>
            </a:ext>
          </a:extLst>
        </p:cNvPr>
        <p:cNvGrpSpPr/>
        <p:nvPr/>
      </p:nvGrpSpPr>
      <p:grpSpPr>
        <a:xfrm>
          <a:off x="0" y="0"/>
          <a:ext cx="0" cy="0"/>
          <a:chOff x="0" y="0"/>
          <a:chExt cx="0" cy="0"/>
        </a:xfrm>
      </p:grpSpPr>
      <p:sp>
        <p:nvSpPr>
          <p:cNvPr id="181" name="Google Shape;181;p4:notes">
            <a:extLst>
              <a:ext uri="{FF2B5EF4-FFF2-40B4-BE49-F238E27FC236}">
                <a16:creationId xmlns:a16="http://schemas.microsoft.com/office/drawing/2014/main" id="{EC5B3713-1E9F-4F9F-E4C0-15FB96FB21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 name="Google Shape;182;p4:notes">
            <a:extLst>
              <a:ext uri="{FF2B5EF4-FFF2-40B4-BE49-F238E27FC236}">
                <a16:creationId xmlns:a16="http://schemas.microsoft.com/office/drawing/2014/main" id="{C82F1951-CA70-1CE7-1D6A-20023A7B5C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25037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a:extLst>
            <a:ext uri="{FF2B5EF4-FFF2-40B4-BE49-F238E27FC236}">
              <a16:creationId xmlns:a16="http://schemas.microsoft.com/office/drawing/2014/main" id="{A7F9106C-12F8-3836-A091-CA252FE3E9F0}"/>
            </a:ext>
          </a:extLst>
        </p:cNvPr>
        <p:cNvGrpSpPr/>
        <p:nvPr/>
      </p:nvGrpSpPr>
      <p:grpSpPr>
        <a:xfrm>
          <a:off x="0" y="0"/>
          <a:ext cx="0" cy="0"/>
          <a:chOff x="0" y="0"/>
          <a:chExt cx="0" cy="0"/>
        </a:xfrm>
      </p:grpSpPr>
      <p:sp>
        <p:nvSpPr>
          <p:cNvPr id="406" name="Google Shape;406;p13:notes">
            <a:extLst>
              <a:ext uri="{FF2B5EF4-FFF2-40B4-BE49-F238E27FC236}">
                <a16:creationId xmlns:a16="http://schemas.microsoft.com/office/drawing/2014/main" id="{69CC1DB2-7AC6-03ED-6543-442B256912C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7" name="Google Shape;407;p13:notes">
            <a:extLst>
              <a:ext uri="{FF2B5EF4-FFF2-40B4-BE49-F238E27FC236}">
                <a16:creationId xmlns:a16="http://schemas.microsoft.com/office/drawing/2014/main" id="{71E7571C-BC96-0AA2-C952-B0A8A56EB42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68931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a:extLst>
            <a:ext uri="{FF2B5EF4-FFF2-40B4-BE49-F238E27FC236}">
              <a16:creationId xmlns:a16="http://schemas.microsoft.com/office/drawing/2014/main" id="{C483D4C3-4DA3-EE9D-C749-07C2A0E6BE4F}"/>
            </a:ext>
          </a:extLst>
        </p:cNvPr>
        <p:cNvGrpSpPr/>
        <p:nvPr/>
      </p:nvGrpSpPr>
      <p:grpSpPr>
        <a:xfrm>
          <a:off x="0" y="0"/>
          <a:ext cx="0" cy="0"/>
          <a:chOff x="0" y="0"/>
          <a:chExt cx="0" cy="0"/>
        </a:xfrm>
      </p:grpSpPr>
      <p:sp>
        <p:nvSpPr>
          <p:cNvPr id="486" name="Google Shape;486;p17:notes">
            <a:extLst>
              <a:ext uri="{FF2B5EF4-FFF2-40B4-BE49-F238E27FC236}">
                <a16:creationId xmlns:a16="http://schemas.microsoft.com/office/drawing/2014/main" id="{AC74A3D7-AC3F-D34B-00EC-9311300621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IN"/>
          </a:p>
          <a:p>
            <a:pPr marL="0" lvl="0" indent="0" algn="l" rtl="0">
              <a:spcBef>
                <a:spcPts val="0"/>
              </a:spcBef>
              <a:spcAft>
                <a:spcPts val="0"/>
              </a:spcAft>
              <a:buNone/>
            </a:pPr>
            <a:endParaRPr/>
          </a:p>
        </p:txBody>
      </p:sp>
      <p:sp>
        <p:nvSpPr>
          <p:cNvPr id="487" name="Google Shape;487;p17:notes">
            <a:extLst>
              <a:ext uri="{FF2B5EF4-FFF2-40B4-BE49-F238E27FC236}">
                <a16:creationId xmlns:a16="http://schemas.microsoft.com/office/drawing/2014/main" id="{B137B887-5E29-B10A-0D50-2150AE11F5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402207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a:extLst>
            <a:ext uri="{FF2B5EF4-FFF2-40B4-BE49-F238E27FC236}">
              <a16:creationId xmlns:a16="http://schemas.microsoft.com/office/drawing/2014/main" id="{76532126-1E0B-F9DD-FFB1-927633098BDC}"/>
            </a:ext>
          </a:extLst>
        </p:cNvPr>
        <p:cNvGrpSpPr/>
        <p:nvPr/>
      </p:nvGrpSpPr>
      <p:grpSpPr>
        <a:xfrm>
          <a:off x="0" y="0"/>
          <a:ext cx="0" cy="0"/>
          <a:chOff x="0" y="0"/>
          <a:chExt cx="0" cy="0"/>
        </a:xfrm>
      </p:grpSpPr>
      <p:sp>
        <p:nvSpPr>
          <p:cNvPr id="486" name="Google Shape;486;p17:notes">
            <a:extLst>
              <a:ext uri="{FF2B5EF4-FFF2-40B4-BE49-F238E27FC236}">
                <a16:creationId xmlns:a16="http://schemas.microsoft.com/office/drawing/2014/main" id="{ED760116-32B7-4737-8C27-85BA757BCE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7" name="Google Shape;487;p17:notes">
            <a:extLst>
              <a:ext uri="{FF2B5EF4-FFF2-40B4-BE49-F238E27FC236}">
                <a16:creationId xmlns:a16="http://schemas.microsoft.com/office/drawing/2014/main" id="{B35F3D65-17CE-72C2-534B-A17287D36A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82611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a:extLst>
            <a:ext uri="{FF2B5EF4-FFF2-40B4-BE49-F238E27FC236}">
              <a16:creationId xmlns:a16="http://schemas.microsoft.com/office/drawing/2014/main" id="{8795FAF8-6731-1BD8-E1C4-F122EA7172D1}"/>
            </a:ext>
          </a:extLst>
        </p:cNvPr>
        <p:cNvGrpSpPr/>
        <p:nvPr/>
      </p:nvGrpSpPr>
      <p:grpSpPr>
        <a:xfrm>
          <a:off x="0" y="0"/>
          <a:ext cx="0" cy="0"/>
          <a:chOff x="0" y="0"/>
          <a:chExt cx="0" cy="0"/>
        </a:xfrm>
      </p:grpSpPr>
      <p:sp>
        <p:nvSpPr>
          <p:cNvPr id="486" name="Google Shape;486;p17:notes">
            <a:extLst>
              <a:ext uri="{FF2B5EF4-FFF2-40B4-BE49-F238E27FC236}">
                <a16:creationId xmlns:a16="http://schemas.microsoft.com/office/drawing/2014/main" id="{8798928C-4DFF-620B-9B6A-D13CBA97AE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7" name="Google Shape;487;p17:notes">
            <a:extLst>
              <a:ext uri="{FF2B5EF4-FFF2-40B4-BE49-F238E27FC236}">
                <a16:creationId xmlns:a16="http://schemas.microsoft.com/office/drawing/2014/main" id="{5DCFF049-B03D-A372-889B-E72BB6441B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84653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a:extLst>
            <a:ext uri="{FF2B5EF4-FFF2-40B4-BE49-F238E27FC236}">
              <a16:creationId xmlns:a16="http://schemas.microsoft.com/office/drawing/2014/main" id="{D244CD4A-DD5D-FDFA-8E3E-5B143C16F3B7}"/>
            </a:ext>
          </a:extLst>
        </p:cNvPr>
        <p:cNvGrpSpPr/>
        <p:nvPr/>
      </p:nvGrpSpPr>
      <p:grpSpPr>
        <a:xfrm>
          <a:off x="0" y="0"/>
          <a:ext cx="0" cy="0"/>
          <a:chOff x="0" y="0"/>
          <a:chExt cx="0" cy="0"/>
        </a:xfrm>
      </p:grpSpPr>
      <p:sp>
        <p:nvSpPr>
          <p:cNvPr id="486" name="Google Shape;486;p17:notes">
            <a:extLst>
              <a:ext uri="{FF2B5EF4-FFF2-40B4-BE49-F238E27FC236}">
                <a16:creationId xmlns:a16="http://schemas.microsoft.com/office/drawing/2014/main" id="{8D009EE2-05F3-077D-ADA5-CF59F746207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7" name="Google Shape;487;p17:notes">
            <a:extLst>
              <a:ext uri="{FF2B5EF4-FFF2-40B4-BE49-F238E27FC236}">
                <a16:creationId xmlns:a16="http://schemas.microsoft.com/office/drawing/2014/main" id="{0A020830-3971-1FC6-E7E4-D206488362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96478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9"/>
        <p:cNvGrpSpPr/>
        <p:nvPr/>
      </p:nvGrpSpPr>
      <p:grpSpPr>
        <a:xfrm>
          <a:off x="0" y="0"/>
          <a:ext cx="0" cy="0"/>
          <a:chOff x="0" y="0"/>
          <a:chExt cx="0" cy="0"/>
        </a:xfrm>
      </p:grpSpPr>
      <p:pic>
        <p:nvPicPr>
          <p:cNvPr id="10" name="Google Shape;10;p3"/>
          <p:cNvPicPr preferRelativeResize="0"/>
          <p:nvPr/>
        </p:nvPicPr>
        <p:blipFill>
          <a:blip r:embed="rId2">
            <a:alphaModFix/>
          </a:blip>
          <a:stretch>
            <a:fillRect/>
          </a:stretch>
        </p:blipFill>
        <p:spPr>
          <a:xfrm>
            <a:off x="-33600" y="-125031"/>
            <a:ext cx="18288000" cy="10412030"/>
          </a:xfrm>
          <a:prstGeom prst="rect">
            <a:avLst/>
          </a:prstGeom>
          <a:noFill/>
          <a:ln>
            <a:noFill/>
          </a:ln>
        </p:spPr>
      </p:pic>
      <p:grpSp>
        <p:nvGrpSpPr>
          <p:cNvPr id="11" name="Google Shape;11;p3"/>
          <p:cNvGrpSpPr/>
          <p:nvPr/>
        </p:nvGrpSpPr>
        <p:grpSpPr>
          <a:xfrm>
            <a:off x="1028700" y="847457"/>
            <a:ext cx="271350" cy="133886"/>
            <a:chOff x="0" y="12700"/>
            <a:chExt cx="361800" cy="178515"/>
          </a:xfrm>
        </p:grpSpPr>
        <p:cxnSp>
          <p:nvCxnSpPr>
            <p:cNvPr id="12" name="Google Shape;12;p3"/>
            <p:cNvCxnSpPr/>
            <p:nvPr/>
          </p:nvCxnSpPr>
          <p:spPr>
            <a:xfrm>
              <a:off x="0" y="101958"/>
              <a:ext cx="361800" cy="0"/>
            </a:xfrm>
            <a:prstGeom prst="straightConnector1">
              <a:avLst/>
            </a:prstGeom>
            <a:noFill/>
            <a:ln w="25400" cap="flat" cmpd="sng">
              <a:solidFill>
                <a:srgbClr val="FFFFFF"/>
              </a:solidFill>
              <a:prstDash val="solid"/>
              <a:round/>
              <a:headEnd type="none" w="sm" len="sm"/>
              <a:tailEnd type="none" w="sm" len="sm"/>
            </a:ln>
          </p:spPr>
        </p:cxnSp>
        <p:cxnSp>
          <p:nvCxnSpPr>
            <p:cNvPr id="13" name="Google Shape;13;p3"/>
            <p:cNvCxnSpPr/>
            <p:nvPr/>
          </p:nvCxnSpPr>
          <p:spPr>
            <a:xfrm>
              <a:off x="0" y="12700"/>
              <a:ext cx="361800" cy="0"/>
            </a:xfrm>
            <a:prstGeom prst="straightConnector1">
              <a:avLst/>
            </a:prstGeom>
            <a:noFill/>
            <a:ln w="25400" cap="flat" cmpd="sng">
              <a:solidFill>
                <a:srgbClr val="FFFFFF"/>
              </a:solidFill>
              <a:prstDash val="solid"/>
              <a:round/>
              <a:headEnd type="none" w="sm" len="sm"/>
              <a:tailEnd type="none" w="sm" len="sm"/>
            </a:ln>
          </p:spPr>
        </p:cxnSp>
        <p:cxnSp>
          <p:nvCxnSpPr>
            <p:cNvPr id="14" name="Google Shape;14;p3"/>
            <p:cNvCxnSpPr/>
            <p:nvPr/>
          </p:nvCxnSpPr>
          <p:spPr>
            <a:xfrm>
              <a:off x="0" y="191215"/>
              <a:ext cx="361800" cy="0"/>
            </a:xfrm>
            <a:prstGeom prst="straightConnector1">
              <a:avLst/>
            </a:prstGeom>
            <a:noFill/>
            <a:ln w="25400" cap="flat" cmpd="sng">
              <a:solidFill>
                <a:srgbClr val="FFFFFF"/>
              </a:solidFill>
              <a:prstDash val="solid"/>
              <a:round/>
              <a:headEnd type="none" w="sm" len="sm"/>
              <a:tailEnd type="none" w="sm" len="sm"/>
            </a:ln>
          </p:spPr>
        </p:cxnSp>
      </p:grpSp>
      <p:sp>
        <p:nvSpPr>
          <p:cNvPr id="15" name="Google Shape;15;p3"/>
          <p:cNvSpPr txBox="1"/>
          <p:nvPr/>
        </p:nvSpPr>
        <p:spPr>
          <a:xfrm>
            <a:off x="14251904"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SERVICE</a:t>
            </a:r>
            <a:endParaRPr/>
          </a:p>
        </p:txBody>
      </p:sp>
      <p:sp>
        <p:nvSpPr>
          <p:cNvPr id="16" name="Google Shape;16;p3"/>
          <p:cNvSpPr txBox="1"/>
          <p:nvPr/>
        </p:nvSpPr>
        <p:spPr>
          <a:xfrm>
            <a:off x="16357926" y="733700"/>
            <a:ext cx="12192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CONTACT</a:t>
            </a:r>
            <a:endParaRPr/>
          </a:p>
        </p:txBody>
      </p:sp>
      <p:sp>
        <p:nvSpPr>
          <p:cNvPr id="17" name="Google Shape;17;p3"/>
          <p:cNvSpPr txBox="1"/>
          <p:nvPr/>
        </p:nvSpPr>
        <p:spPr>
          <a:xfrm>
            <a:off x="12232777"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ABOUT</a:t>
            </a:r>
            <a:endParaRPr/>
          </a:p>
        </p:txBody>
      </p:sp>
      <p:sp>
        <p:nvSpPr>
          <p:cNvPr id="18" name="Google Shape;18;p3"/>
          <p:cNvSpPr txBox="1"/>
          <p:nvPr/>
        </p:nvSpPr>
        <p:spPr>
          <a:xfrm>
            <a:off x="10295357" y="733695"/>
            <a:ext cx="5838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HOME</a:t>
            </a:r>
            <a:endParaRPr/>
          </a:p>
        </p:txBody>
      </p:sp>
      <p:sp>
        <p:nvSpPr>
          <p:cNvPr id="19" name="Google Shape;19;p3"/>
          <p:cNvSpPr txBox="1">
            <a:spLocks noGrp="1"/>
          </p:cNvSpPr>
          <p:nvPr>
            <p:ph type="ctrTitle"/>
          </p:nvPr>
        </p:nvSpPr>
        <p:spPr>
          <a:xfrm>
            <a:off x="990600" y="1749425"/>
            <a:ext cx="13812600" cy="1470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3"/>
          <p:cNvSpPr txBox="1">
            <a:spLocks noGrp="1"/>
          </p:cNvSpPr>
          <p:nvPr>
            <p:ph type="subTitle" idx="1"/>
          </p:nvPr>
        </p:nvSpPr>
        <p:spPr>
          <a:xfrm>
            <a:off x="5910000" y="51746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SzPts val="3200"/>
              <a:buNone/>
              <a:defRPr/>
            </a:lvl1pPr>
            <a:lvl2pPr lvl="1" algn="ctr">
              <a:spcBef>
                <a:spcPts val="560"/>
              </a:spcBef>
              <a:spcAft>
                <a:spcPts val="0"/>
              </a:spcAft>
              <a:buSzPts val="2800"/>
              <a:buNone/>
              <a:defRPr/>
            </a:lvl2pPr>
            <a:lvl3pPr lvl="2" algn="ctr">
              <a:spcBef>
                <a:spcPts val="480"/>
              </a:spcBef>
              <a:spcAft>
                <a:spcPts val="0"/>
              </a:spcAft>
              <a:buSzPts val="2400"/>
              <a:buNone/>
              <a:defRPr/>
            </a:lvl3pPr>
            <a:lvl4pPr lvl="3" algn="ctr">
              <a:spcBef>
                <a:spcPts val="400"/>
              </a:spcBef>
              <a:spcAft>
                <a:spcPts val="0"/>
              </a:spcAft>
              <a:buSzPts val="2000"/>
              <a:buNone/>
              <a:defRPr/>
            </a:lvl4pPr>
            <a:lvl5pPr lvl="4" algn="ctr">
              <a:spcBef>
                <a:spcPts val="400"/>
              </a:spcBef>
              <a:spcAft>
                <a:spcPts val="0"/>
              </a:spcAft>
              <a:buSzPts val="2000"/>
              <a:buNone/>
              <a:defRPr/>
            </a:lvl5pPr>
            <a:lvl6pPr lvl="5" algn="ctr">
              <a:spcBef>
                <a:spcPts val="400"/>
              </a:spcBef>
              <a:spcAft>
                <a:spcPts val="0"/>
              </a:spcAft>
              <a:buSzPts val="2000"/>
              <a:buNone/>
              <a:defRPr/>
            </a:lvl6pPr>
            <a:lvl7pPr lvl="6" algn="ctr">
              <a:spcBef>
                <a:spcPts val="400"/>
              </a:spcBef>
              <a:spcAft>
                <a:spcPts val="0"/>
              </a:spcAft>
              <a:buSzPts val="2000"/>
              <a:buNone/>
              <a:defRPr/>
            </a:lvl7pPr>
            <a:lvl8pPr lvl="7" algn="ctr">
              <a:spcBef>
                <a:spcPts val="400"/>
              </a:spcBef>
              <a:spcAft>
                <a:spcPts val="0"/>
              </a:spcAft>
              <a:buSzPts val="2000"/>
              <a:buNone/>
              <a:defRPr/>
            </a:lvl8pPr>
            <a:lvl9pPr lvl="8" algn="ctr">
              <a:spcBef>
                <a:spcPts val="400"/>
              </a:spcBef>
              <a:spcAft>
                <a:spcPts val="0"/>
              </a:spcAft>
              <a:buSzPts val="20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and Content" type="obj">
  <p:cSld name="OBJECT">
    <p:spTree>
      <p:nvGrpSpPr>
        <p:cNvPr id="1" name="Shape 21"/>
        <p:cNvGrpSpPr/>
        <p:nvPr/>
      </p:nvGrpSpPr>
      <p:grpSpPr>
        <a:xfrm>
          <a:off x="0" y="0"/>
          <a:ext cx="0" cy="0"/>
          <a:chOff x="0" y="0"/>
          <a:chExt cx="0" cy="0"/>
        </a:xfrm>
      </p:grpSpPr>
      <p:pic>
        <p:nvPicPr>
          <p:cNvPr id="22" name="Google Shape;22;p4"/>
          <p:cNvPicPr preferRelativeResize="0"/>
          <p:nvPr/>
        </p:nvPicPr>
        <p:blipFill>
          <a:blip r:embed="rId2">
            <a:alphaModFix/>
          </a:blip>
          <a:stretch>
            <a:fillRect/>
          </a:stretch>
        </p:blipFill>
        <p:spPr>
          <a:xfrm>
            <a:off x="-33600" y="-125031"/>
            <a:ext cx="18288000" cy="10412030"/>
          </a:xfrm>
          <a:prstGeom prst="rect">
            <a:avLst/>
          </a:prstGeom>
          <a:noFill/>
          <a:ln>
            <a:noFill/>
          </a:ln>
        </p:spPr>
      </p:pic>
      <p:grpSp>
        <p:nvGrpSpPr>
          <p:cNvPr id="23" name="Google Shape;23;p4"/>
          <p:cNvGrpSpPr/>
          <p:nvPr/>
        </p:nvGrpSpPr>
        <p:grpSpPr>
          <a:xfrm>
            <a:off x="1028700" y="847457"/>
            <a:ext cx="271350" cy="133886"/>
            <a:chOff x="0" y="12700"/>
            <a:chExt cx="361800" cy="178515"/>
          </a:xfrm>
        </p:grpSpPr>
        <p:cxnSp>
          <p:nvCxnSpPr>
            <p:cNvPr id="24" name="Google Shape;24;p4"/>
            <p:cNvCxnSpPr/>
            <p:nvPr/>
          </p:nvCxnSpPr>
          <p:spPr>
            <a:xfrm>
              <a:off x="0" y="101958"/>
              <a:ext cx="361800" cy="0"/>
            </a:xfrm>
            <a:prstGeom prst="straightConnector1">
              <a:avLst/>
            </a:prstGeom>
            <a:noFill/>
            <a:ln w="25400" cap="flat" cmpd="sng">
              <a:solidFill>
                <a:srgbClr val="FFFFFF"/>
              </a:solidFill>
              <a:prstDash val="solid"/>
              <a:round/>
              <a:headEnd type="none" w="sm" len="sm"/>
              <a:tailEnd type="none" w="sm" len="sm"/>
            </a:ln>
          </p:spPr>
        </p:cxnSp>
        <p:cxnSp>
          <p:nvCxnSpPr>
            <p:cNvPr id="25" name="Google Shape;25;p4"/>
            <p:cNvCxnSpPr/>
            <p:nvPr/>
          </p:nvCxnSpPr>
          <p:spPr>
            <a:xfrm>
              <a:off x="0" y="12700"/>
              <a:ext cx="361800" cy="0"/>
            </a:xfrm>
            <a:prstGeom prst="straightConnector1">
              <a:avLst/>
            </a:prstGeom>
            <a:noFill/>
            <a:ln w="25400" cap="flat" cmpd="sng">
              <a:solidFill>
                <a:srgbClr val="FFFFFF"/>
              </a:solidFill>
              <a:prstDash val="solid"/>
              <a:round/>
              <a:headEnd type="none" w="sm" len="sm"/>
              <a:tailEnd type="none" w="sm" len="sm"/>
            </a:ln>
          </p:spPr>
        </p:cxnSp>
        <p:cxnSp>
          <p:nvCxnSpPr>
            <p:cNvPr id="26" name="Google Shape;26;p4"/>
            <p:cNvCxnSpPr/>
            <p:nvPr/>
          </p:nvCxnSpPr>
          <p:spPr>
            <a:xfrm>
              <a:off x="0" y="191215"/>
              <a:ext cx="361800" cy="0"/>
            </a:xfrm>
            <a:prstGeom prst="straightConnector1">
              <a:avLst/>
            </a:prstGeom>
            <a:noFill/>
            <a:ln w="25400" cap="flat" cmpd="sng">
              <a:solidFill>
                <a:srgbClr val="FFFFFF"/>
              </a:solidFill>
              <a:prstDash val="solid"/>
              <a:round/>
              <a:headEnd type="none" w="sm" len="sm"/>
              <a:tailEnd type="none" w="sm" len="sm"/>
            </a:ln>
          </p:spPr>
        </p:cxnSp>
      </p:grpSp>
      <p:sp>
        <p:nvSpPr>
          <p:cNvPr id="27" name="Google Shape;27;p4"/>
          <p:cNvSpPr txBox="1"/>
          <p:nvPr/>
        </p:nvSpPr>
        <p:spPr>
          <a:xfrm>
            <a:off x="14251904"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SERVICE</a:t>
            </a:r>
            <a:endParaRPr/>
          </a:p>
        </p:txBody>
      </p:sp>
      <p:sp>
        <p:nvSpPr>
          <p:cNvPr id="28" name="Google Shape;28;p4"/>
          <p:cNvSpPr txBox="1"/>
          <p:nvPr/>
        </p:nvSpPr>
        <p:spPr>
          <a:xfrm>
            <a:off x="16357926" y="733700"/>
            <a:ext cx="12192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CONTACT</a:t>
            </a:r>
            <a:endParaRPr/>
          </a:p>
        </p:txBody>
      </p:sp>
      <p:sp>
        <p:nvSpPr>
          <p:cNvPr id="29" name="Google Shape;29;p4"/>
          <p:cNvSpPr txBox="1"/>
          <p:nvPr/>
        </p:nvSpPr>
        <p:spPr>
          <a:xfrm>
            <a:off x="12232777"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ABOUT</a:t>
            </a:r>
            <a:endParaRPr/>
          </a:p>
        </p:txBody>
      </p:sp>
      <p:sp>
        <p:nvSpPr>
          <p:cNvPr id="30" name="Google Shape;30;p4"/>
          <p:cNvSpPr txBox="1"/>
          <p:nvPr/>
        </p:nvSpPr>
        <p:spPr>
          <a:xfrm>
            <a:off x="10295357" y="733695"/>
            <a:ext cx="5838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HOME</a:t>
            </a:r>
            <a:endParaRPr/>
          </a:p>
        </p:txBody>
      </p:sp>
      <p:sp>
        <p:nvSpPr>
          <p:cNvPr id="31" name="Google Shape;31;p4"/>
          <p:cNvSpPr txBox="1">
            <a:spLocks noGrp="1"/>
          </p:cNvSpPr>
          <p:nvPr>
            <p:ph type="title"/>
          </p:nvPr>
        </p:nvSpPr>
        <p:spPr>
          <a:xfrm>
            <a:off x="1028700" y="1807438"/>
            <a:ext cx="120684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4"/>
          <p:cNvSpPr txBox="1">
            <a:spLocks noGrp="1"/>
          </p:cNvSpPr>
          <p:nvPr>
            <p:ph type="body" idx="1"/>
          </p:nvPr>
        </p:nvSpPr>
        <p:spPr>
          <a:xfrm>
            <a:off x="5029200" y="4499075"/>
            <a:ext cx="8229600" cy="45261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33"/>
        <p:cNvGrpSpPr/>
        <p:nvPr/>
      </p:nvGrpSpPr>
      <p:grpSpPr>
        <a:xfrm>
          <a:off x="0" y="0"/>
          <a:ext cx="0" cy="0"/>
          <a:chOff x="0" y="0"/>
          <a:chExt cx="0" cy="0"/>
        </a:xfrm>
      </p:grpSpPr>
      <p:pic>
        <p:nvPicPr>
          <p:cNvPr id="34" name="Google Shape;34;p5"/>
          <p:cNvPicPr preferRelativeResize="0"/>
          <p:nvPr/>
        </p:nvPicPr>
        <p:blipFill>
          <a:blip r:embed="rId2">
            <a:alphaModFix/>
          </a:blip>
          <a:stretch>
            <a:fillRect/>
          </a:stretch>
        </p:blipFill>
        <p:spPr>
          <a:xfrm>
            <a:off x="-33600" y="-125031"/>
            <a:ext cx="18288000" cy="10412030"/>
          </a:xfrm>
          <a:prstGeom prst="rect">
            <a:avLst/>
          </a:prstGeom>
          <a:noFill/>
          <a:ln>
            <a:noFill/>
          </a:ln>
        </p:spPr>
      </p:pic>
      <p:grpSp>
        <p:nvGrpSpPr>
          <p:cNvPr id="35" name="Google Shape;35;p5"/>
          <p:cNvGrpSpPr/>
          <p:nvPr/>
        </p:nvGrpSpPr>
        <p:grpSpPr>
          <a:xfrm>
            <a:off x="1028700" y="847457"/>
            <a:ext cx="271350" cy="133886"/>
            <a:chOff x="0" y="12700"/>
            <a:chExt cx="361800" cy="178515"/>
          </a:xfrm>
        </p:grpSpPr>
        <p:cxnSp>
          <p:nvCxnSpPr>
            <p:cNvPr id="36" name="Google Shape;36;p5"/>
            <p:cNvCxnSpPr/>
            <p:nvPr/>
          </p:nvCxnSpPr>
          <p:spPr>
            <a:xfrm>
              <a:off x="0" y="101958"/>
              <a:ext cx="361800" cy="0"/>
            </a:xfrm>
            <a:prstGeom prst="straightConnector1">
              <a:avLst/>
            </a:prstGeom>
            <a:noFill/>
            <a:ln w="25400" cap="flat" cmpd="sng">
              <a:solidFill>
                <a:srgbClr val="FFFFFF"/>
              </a:solidFill>
              <a:prstDash val="solid"/>
              <a:round/>
              <a:headEnd type="none" w="sm" len="sm"/>
              <a:tailEnd type="none" w="sm" len="sm"/>
            </a:ln>
          </p:spPr>
        </p:cxnSp>
        <p:cxnSp>
          <p:nvCxnSpPr>
            <p:cNvPr id="37" name="Google Shape;37;p5"/>
            <p:cNvCxnSpPr/>
            <p:nvPr/>
          </p:nvCxnSpPr>
          <p:spPr>
            <a:xfrm>
              <a:off x="0" y="12700"/>
              <a:ext cx="361800" cy="0"/>
            </a:xfrm>
            <a:prstGeom prst="straightConnector1">
              <a:avLst/>
            </a:prstGeom>
            <a:noFill/>
            <a:ln w="25400" cap="flat" cmpd="sng">
              <a:solidFill>
                <a:srgbClr val="FFFFFF"/>
              </a:solidFill>
              <a:prstDash val="solid"/>
              <a:round/>
              <a:headEnd type="none" w="sm" len="sm"/>
              <a:tailEnd type="none" w="sm" len="sm"/>
            </a:ln>
          </p:spPr>
        </p:cxnSp>
        <p:cxnSp>
          <p:nvCxnSpPr>
            <p:cNvPr id="38" name="Google Shape;38;p5"/>
            <p:cNvCxnSpPr/>
            <p:nvPr/>
          </p:nvCxnSpPr>
          <p:spPr>
            <a:xfrm>
              <a:off x="0" y="191215"/>
              <a:ext cx="361800" cy="0"/>
            </a:xfrm>
            <a:prstGeom prst="straightConnector1">
              <a:avLst/>
            </a:prstGeom>
            <a:noFill/>
            <a:ln w="25400" cap="flat" cmpd="sng">
              <a:solidFill>
                <a:srgbClr val="FFFFFF"/>
              </a:solidFill>
              <a:prstDash val="solid"/>
              <a:round/>
              <a:headEnd type="none" w="sm" len="sm"/>
              <a:tailEnd type="none" w="sm" len="sm"/>
            </a:ln>
          </p:spPr>
        </p:cxnSp>
      </p:grpSp>
      <p:sp>
        <p:nvSpPr>
          <p:cNvPr id="39" name="Google Shape;39;p5"/>
          <p:cNvSpPr txBox="1"/>
          <p:nvPr/>
        </p:nvSpPr>
        <p:spPr>
          <a:xfrm>
            <a:off x="14251904"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SERVICE</a:t>
            </a:r>
            <a:endParaRPr/>
          </a:p>
        </p:txBody>
      </p:sp>
      <p:sp>
        <p:nvSpPr>
          <p:cNvPr id="40" name="Google Shape;40;p5"/>
          <p:cNvSpPr txBox="1"/>
          <p:nvPr/>
        </p:nvSpPr>
        <p:spPr>
          <a:xfrm>
            <a:off x="16357926" y="733700"/>
            <a:ext cx="12192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CONTACT</a:t>
            </a:r>
            <a:endParaRPr/>
          </a:p>
        </p:txBody>
      </p:sp>
      <p:sp>
        <p:nvSpPr>
          <p:cNvPr id="41" name="Google Shape;41;p5"/>
          <p:cNvSpPr txBox="1"/>
          <p:nvPr/>
        </p:nvSpPr>
        <p:spPr>
          <a:xfrm>
            <a:off x="12232777"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ABOUT</a:t>
            </a:r>
            <a:endParaRPr/>
          </a:p>
        </p:txBody>
      </p:sp>
      <p:sp>
        <p:nvSpPr>
          <p:cNvPr id="42" name="Google Shape;42;p5"/>
          <p:cNvSpPr txBox="1"/>
          <p:nvPr/>
        </p:nvSpPr>
        <p:spPr>
          <a:xfrm>
            <a:off x="10295357" y="733695"/>
            <a:ext cx="5838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HOME</a:t>
            </a:r>
            <a:endParaRPr/>
          </a:p>
        </p:txBody>
      </p:sp>
      <p:sp>
        <p:nvSpPr>
          <p:cNvPr id="43" name="Google Shape;43;p5"/>
          <p:cNvSpPr txBox="1">
            <a:spLocks noGrp="1"/>
          </p:cNvSpPr>
          <p:nvPr>
            <p:ph type="title"/>
          </p:nvPr>
        </p:nvSpPr>
        <p:spPr>
          <a:xfrm>
            <a:off x="1028708" y="1240650"/>
            <a:ext cx="13111800" cy="13620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7000"/>
              <a:buNone/>
              <a:defRPr cap="none"/>
            </a:lvl1pPr>
            <a:lvl2pPr lvl="1">
              <a:spcBef>
                <a:spcPts val="0"/>
              </a:spcBef>
              <a:spcAft>
                <a:spcPts val="0"/>
              </a:spcAft>
              <a:buSzPts val="7000"/>
              <a:buFont typeface="Archivo Black"/>
              <a:buNone/>
              <a:defRPr sz="7000">
                <a:latin typeface="Archivo Black"/>
                <a:ea typeface="Archivo Black"/>
                <a:cs typeface="Archivo Black"/>
                <a:sym typeface="Archivo Black"/>
              </a:defRPr>
            </a:lvl2pPr>
            <a:lvl3pPr lvl="2">
              <a:spcBef>
                <a:spcPts val="0"/>
              </a:spcBef>
              <a:spcAft>
                <a:spcPts val="0"/>
              </a:spcAft>
              <a:buSzPts val="7000"/>
              <a:buFont typeface="Archivo Black"/>
              <a:buNone/>
              <a:defRPr sz="7000">
                <a:latin typeface="Archivo Black"/>
                <a:ea typeface="Archivo Black"/>
                <a:cs typeface="Archivo Black"/>
                <a:sym typeface="Archivo Black"/>
              </a:defRPr>
            </a:lvl3pPr>
            <a:lvl4pPr lvl="3">
              <a:spcBef>
                <a:spcPts val="0"/>
              </a:spcBef>
              <a:spcAft>
                <a:spcPts val="0"/>
              </a:spcAft>
              <a:buSzPts val="7000"/>
              <a:buFont typeface="Archivo Black"/>
              <a:buNone/>
              <a:defRPr sz="7000">
                <a:latin typeface="Archivo Black"/>
                <a:ea typeface="Archivo Black"/>
                <a:cs typeface="Archivo Black"/>
                <a:sym typeface="Archivo Black"/>
              </a:defRPr>
            </a:lvl4pPr>
            <a:lvl5pPr lvl="4">
              <a:spcBef>
                <a:spcPts val="0"/>
              </a:spcBef>
              <a:spcAft>
                <a:spcPts val="0"/>
              </a:spcAft>
              <a:buSzPts val="7000"/>
              <a:buFont typeface="Archivo Black"/>
              <a:buNone/>
              <a:defRPr sz="7000">
                <a:latin typeface="Archivo Black"/>
                <a:ea typeface="Archivo Black"/>
                <a:cs typeface="Archivo Black"/>
                <a:sym typeface="Archivo Black"/>
              </a:defRPr>
            </a:lvl5pPr>
            <a:lvl6pPr lvl="5">
              <a:spcBef>
                <a:spcPts val="0"/>
              </a:spcBef>
              <a:spcAft>
                <a:spcPts val="0"/>
              </a:spcAft>
              <a:buSzPts val="7000"/>
              <a:buFont typeface="Archivo Black"/>
              <a:buNone/>
              <a:defRPr sz="7000">
                <a:latin typeface="Archivo Black"/>
                <a:ea typeface="Archivo Black"/>
                <a:cs typeface="Archivo Black"/>
                <a:sym typeface="Archivo Black"/>
              </a:defRPr>
            </a:lvl6pPr>
            <a:lvl7pPr lvl="6">
              <a:spcBef>
                <a:spcPts val="0"/>
              </a:spcBef>
              <a:spcAft>
                <a:spcPts val="0"/>
              </a:spcAft>
              <a:buSzPts val="7000"/>
              <a:buFont typeface="Archivo Black"/>
              <a:buNone/>
              <a:defRPr sz="7000">
                <a:latin typeface="Archivo Black"/>
                <a:ea typeface="Archivo Black"/>
                <a:cs typeface="Archivo Black"/>
                <a:sym typeface="Archivo Black"/>
              </a:defRPr>
            </a:lvl7pPr>
            <a:lvl8pPr lvl="7">
              <a:spcBef>
                <a:spcPts val="0"/>
              </a:spcBef>
              <a:spcAft>
                <a:spcPts val="0"/>
              </a:spcAft>
              <a:buSzPts val="7000"/>
              <a:buFont typeface="Archivo Black"/>
              <a:buNone/>
              <a:defRPr sz="7000">
                <a:latin typeface="Archivo Black"/>
                <a:ea typeface="Archivo Black"/>
                <a:cs typeface="Archivo Black"/>
                <a:sym typeface="Archivo Black"/>
              </a:defRPr>
            </a:lvl8pPr>
            <a:lvl9pPr lvl="8">
              <a:spcBef>
                <a:spcPts val="0"/>
              </a:spcBef>
              <a:spcAft>
                <a:spcPts val="0"/>
              </a:spcAft>
              <a:buSzPts val="7000"/>
              <a:buFont typeface="Archivo Black"/>
              <a:buNone/>
              <a:defRPr sz="7000">
                <a:latin typeface="Archivo Black"/>
                <a:ea typeface="Archivo Black"/>
                <a:cs typeface="Archivo Black"/>
                <a:sym typeface="Archivo Black"/>
              </a:defRPr>
            </a:lvl9pPr>
          </a:lstStyle>
          <a:p>
            <a:endParaRPr/>
          </a:p>
        </p:txBody>
      </p:sp>
      <p:sp>
        <p:nvSpPr>
          <p:cNvPr id="44" name="Google Shape;44;p5"/>
          <p:cNvSpPr txBox="1">
            <a:spLocks noGrp="1"/>
          </p:cNvSpPr>
          <p:nvPr>
            <p:ph type="body" idx="1"/>
          </p:nvPr>
        </p:nvSpPr>
        <p:spPr>
          <a:xfrm>
            <a:off x="5257788" y="6570563"/>
            <a:ext cx="7772400" cy="150030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SzPts val="2100"/>
              <a:buNone/>
              <a:defRPr/>
            </a:lvl1pPr>
            <a:lvl2pPr marL="914400" lvl="1" indent="-228600" algn="l">
              <a:spcBef>
                <a:spcPts val="360"/>
              </a:spcBef>
              <a:spcAft>
                <a:spcPts val="0"/>
              </a:spcAft>
              <a:buSzPts val="2100"/>
              <a:buNone/>
              <a:defRPr/>
            </a:lvl2pPr>
            <a:lvl3pPr marL="1371600" lvl="2" indent="-228600" algn="l">
              <a:spcBef>
                <a:spcPts val="320"/>
              </a:spcBef>
              <a:spcAft>
                <a:spcPts val="0"/>
              </a:spcAft>
              <a:buSzPts val="2100"/>
              <a:buNone/>
              <a:defRPr/>
            </a:lvl3pPr>
            <a:lvl4pPr marL="1828800" lvl="3" indent="-228600" algn="l">
              <a:spcBef>
                <a:spcPts val="280"/>
              </a:spcBef>
              <a:spcAft>
                <a:spcPts val="0"/>
              </a:spcAft>
              <a:buSzPts val="2100"/>
              <a:buNone/>
              <a:defRPr/>
            </a:lvl4pPr>
            <a:lvl5pPr marL="2286000" lvl="4" indent="-228600" algn="l">
              <a:spcBef>
                <a:spcPts val="280"/>
              </a:spcBef>
              <a:spcAft>
                <a:spcPts val="0"/>
              </a:spcAft>
              <a:buSzPts val="2100"/>
              <a:buNone/>
              <a:defRPr/>
            </a:lvl5pPr>
            <a:lvl6pPr marL="2743200" lvl="5" indent="-228600" algn="l">
              <a:spcBef>
                <a:spcPts val="280"/>
              </a:spcBef>
              <a:spcAft>
                <a:spcPts val="0"/>
              </a:spcAft>
              <a:buSzPts val="2100"/>
              <a:buNone/>
              <a:defRPr/>
            </a:lvl6pPr>
            <a:lvl7pPr marL="3200400" lvl="6" indent="-228600" algn="l">
              <a:spcBef>
                <a:spcPts val="280"/>
              </a:spcBef>
              <a:spcAft>
                <a:spcPts val="0"/>
              </a:spcAft>
              <a:buSzPts val="2100"/>
              <a:buNone/>
              <a:defRPr/>
            </a:lvl7pPr>
            <a:lvl8pPr marL="3657600" lvl="7" indent="-228600" algn="l">
              <a:spcBef>
                <a:spcPts val="280"/>
              </a:spcBef>
              <a:spcAft>
                <a:spcPts val="0"/>
              </a:spcAft>
              <a:buSzPts val="2100"/>
              <a:buNone/>
              <a:defRPr/>
            </a:lvl8pPr>
            <a:lvl9pPr marL="4114800" lvl="8" indent="-228600" algn="l">
              <a:spcBef>
                <a:spcPts val="280"/>
              </a:spcBef>
              <a:spcAft>
                <a:spcPts val="0"/>
              </a:spcAft>
              <a:buSzPts val="21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wo Content" type="twoObj">
  <p:cSld name="TWO_OBJECTS">
    <p:spTree>
      <p:nvGrpSpPr>
        <p:cNvPr id="1" name="Shape 45"/>
        <p:cNvGrpSpPr/>
        <p:nvPr/>
      </p:nvGrpSpPr>
      <p:grpSpPr>
        <a:xfrm>
          <a:off x="0" y="0"/>
          <a:ext cx="0" cy="0"/>
          <a:chOff x="0" y="0"/>
          <a:chExt cx="0" cy="0"/>
        </a:xfrm>
      </p:grpSpPr>
      <p:pic>
        <p:nvPicPr>
          <p:cNvPr id="46" name="Google Shape;46;p6"/>
          <p:cNvPicPr preferRelativeResize="0"/>
          <p:nvPr/>
        </p:nvPicPr>
        <p:blipFill>
          <a:blip r:embed="rId2">
            <a:alphaModFix/>
          </a:blip>
          <a:stretch>
            <a:fillRect/>
          </a:stretch>
        </p:blipFill>
        <p:spPr>
          <a:xfrm>
            <a:off x="-33600" y="-125031"/>
            <a:ext cx="18288000" cy="10412030"/>
          </a:xfrm>
          <a:prstGeom prst="rect">
            <a:avLst/>
          </a:prstGeom>
          <a:noFill/>
          <a:ln>
            <a:noFill/>
          </a:ln>
        </p:spPr>
      </p:pic>
      <p:grpSp>
        <p:nvGrpSpPr>
          <p:cNvPr id="47" name="Google Shape;47;p6"/>
          <p:cNvGrpSpPr/>
          <p:nvPr/>
        </p:nvGrpSpPr>
        <p:grpSpPr>
          <a:xfrm>
            <a:off x="1028700" y="847457"/>
            <a:ext cx="271350" cy="133886"/>
            <a:chOff x="0" y="12700"/>
            <a:chExt cx="361800" cy="178515"/>
          </a:xfrm>
        </p:grpSpPr>
        <p:cxnSp>
          <p:nvCxnSpPr>
            <p:cNvPr id="48" name="Google Shape;48;p6"/>
            <p:cNvCxnSpPr/>
            <p:nvPr/>
          </p:nvCxnSpPr>
          <p:spPr>
            <a:xfrm>
              <a:off x="0" y="101958"/>
              <a:ext cx="361800" cy="0"/>
            </a:xfrm>
            <a:prstGeom prst="straightConnector1">
              <a:avLst/>
            </a:prstGeom>
            <a:noFill/>
            <a:ln w="25400" cap="flat" cmpd="sng">
              <a:solidFill>
                <a:srgbClr val="FFFFFF"/>
              </a:solidFill>
              <a:prstDash val="solid"/>
              <a:round/>
              <a:headEnd type="none" w="sm" len="sm"/>
              <a:tailEnd type="none" w="sm" len="sm"/>
            </a:ln>
          </p:spPr>
        </p:cxnSp>
        <p:cxnSp>
          <p:nvCxnSpPr>
            <p:cNvPr id="49" name="Google Shape;49;p6"/>
            <p:cNvCxnSpPr/>
            <p:nvPr/>
          </p:nvCxnSpPr>
          <p:spPr>
            <a:xfrm>
              <a:off x="0" y="12700"/>
              <a:ext cx="361800" cy="0"/>
            </a:xfrm>
            <a:prstGeom prst="straightConnector1">
              <a:avLst/>
            </a:prstGeom>
            <a:noFill/>
            <a:ln w="25400" cap="flat" cmpd="sng">
              <a:solidFill>
                <a:srgbClr val="FFFFFF"/>
              </a:solidFill>
              <a:prstDash val="solid"/>
              <a:round/>
              <a:headEnd type="none" w="sm" len="sm"/>
              <a:tailEnd type="none" w="sm" len="sm"/>
            </a:ln>
          </p:spPr>
        </p:cxnSp>
        <p:cxnSp>
          <p:nvCxnSpPr>
            <p:cNvPr id="50" name="Google Shape;50;p6"/>
            <p:cNvCxnSpPr/>
            <p:nvPr/>
          </p:nvCxnSpPr>
          <p:spPr>
            <a:xfrm>
              <a:off x="0" y="191215"/>
              <a:ext cx="361800" cy="0"/>
            </a:xfrm>
            <a:prstGeom prst="straightConnector1">
              <a:avLst/>
            </a:prstGeom>
            <a:noFill/>
            <a:ln w="25400" cap="flat" cmpd="sng">
              <a:solidFill>
                <a:srgbClr val="FFFFFF"/>
              </a:solidFill>
              <a:prstDash val="solid"/>
              <a:round/>
              <a:headEnd type="none" w="sm" len="sm"/>
              <a:tailEnd type="none" w="sm" len="sm"/>
            </a:ln>
          </p:spPr>
        </p:cxnSp>
      </p:grpSp>
      <p:sp>
        <p:nvSpPr>
          <p:cNvPr id="51" name="Google Shape;51;p6"/>
          <p:cNvSpPr txBox="1"/>
          <p:nvPr/>
        </p:nvSpPr>
        <p:spPr>
          <a:xfrm>
            <a:off x="14251904"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SERVICE</a:t>
            </a:r>
            <a:endParaRPr/>
          </a:p>
        </p:txBody>
      </p:sp>
      <p:sp>
        <p:nvSpPr>
          <p:cNvPr id="52" name="Google Shape;52;p6"/>
          <p:cNvSpPr txBox="1"/>
          <p:nvPr/>
        </p:nvSpPr>
        <p:spPr>
          <a:xfrm>
            <a:off x="16357926" y="733700"/>
            <a:ext cx="12192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CONTACT</a:t>
            </a:r>
            <a:endParaRPr/>
          </a:p>
        </p:txBody>
      </p:sp>
      <p:sp>
        <p:nvSpPr>
          <p:cNvPr id="53" name="Google Shape;53;p6"/>
          <p:cNvSpPr txBox="1"/>
          <p:nvPr/>
        </p:nvSpPr>
        <p:spPr>
          <a:xfrm>
            <a:off x="12232777"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ABOUT</a:t>
            </a:r>
            <a:endParaRPr/>
          </a:p>
        </p:txBody>
      </p:sp>
      <p:sp>
        <p:nvSpPr>
          <p:cNvPr id="54" name="Google Shape;54;p6"/>
          <p:cNvSpPr txBox="1"/>
          <p:nvPr/>
        </p:nvSpPr>
        <p:spPr>
          <a:xfrm>
            <a:off x="10295357" y="733695"/>
            <a:ext cx="5838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HOME</a:t>
            </a:r>
            <a:endParaRPr/>
          </a:p>
        </p:txBody>
      </p:sp>
      <p:sp>
        <p:nvSpPr>
          <p:cNvPr id="55" name="Google Shape;55;p6"/>
          <p:cNvSpPr txBox="1">
            <a:spLocks noGrp="1"/>
          </p:cNvSpPr>
          <p:nvPr>
            <p:ph type="title"/>
          </p:nvPr>
        </p:nvSpPr>
        <p:spPr>
          <a:xfrm>
            <a:off x="1028700" y="1807438"/>
            <a:ext cx="120684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6"/>
          <p:cNvSpPr txBox="1">
            <a:spLocks noGrp="1"/>
          </p:cNvSpPr>
          <p:nvPr>
            <p:ph type="body" idx="1"/>
          </p:nvPr>
        </p:nvSpPr>
        <p:spPr>
          <a:xfrm>
            <a:off x="3896463" y="4176975"/>
            <a:ext cx="5117400" cy="4526100"/>
          </a:xfrm>
          <a:prstGeom prst="rect">
            <a:avLst/>
          </a:prstGeom>
          <a:noFill/>
          <a:ln>
            <a:noFill/>
          </a:ln>
        </p:spPr>
        <p:txBody>
          <a:bodyPr spcFirstLastPara="1" wrap="square" lIns="91425" tIns="45700" rIns="91425" bIns="45700" anchor="t" anchorCtr="0">
            <a:normAutofit/>
          </a:bodyPr>
          <a:lstStyle>
            <a:lvl1pPr marL="457200" lvl="0" indent="-361950" algn="l">
              <a:spcBef>
                <a:spcPts val="560"/>
              </a:spcBef>
              <a:spcAft>
                <a:spcPts val="0"/>
              </a:spcAft>
              <a:buClr>
                <a:schemeClr val="dk1"/>
              </a:buClr>
              <a:buSzPts val="2100"/>
              <a:buChar char="•"/>
              <a:defRPr/>
            </a:lvl1pPr>
            <a:lvl2pPr marL="914400" lvl="1" indent="-361950" algn="l">
              <a:spcBef>
                <a:spcPts val="480"/>
              </a:spcBef>
              <a:spcAft>
                <a:spcPts val="0"/>
              </a:spcAft>
              <a:buClr>
                <a:schemeClr val="dk1"/>
              </a:buClr>
              <a:buSzPts val="2100"/>
              <a:buChar char="–"/>
              <a:defRPr/>
            </a:lvl2pPr>
            <a:lvl3pPr marL="1371600" lvl="2" indent="-361950" algn="l">
              <a:spcBef>
                <a:spcPts val="400"/>
              </a:spcBef>
              <a:spcAft>
                <a:spcPts val="0"/>
              </a:spcAft>
              <a:buClr>
                <a:schemeClr val="dk1"/>
              </a:buClr>
              <a:buSzPts val="2100"/>
              <a:buChar char="•"/>
              <a:defRPr/>
            </a:lvl3pPr>
            <a:lvl4pPr marL="1828800" lvl="3" indent="-361950" algn="l">
              <a:spcBef>
                <a:spcPts val="360"/>
              </a:spcBef>
              <a:spcAft>
                <a:spcPts val="0"/>
              </a:spcAft>
              <a:buClr>
                <a:schemeClr val="dk1"/>
              </a:buClr>
              <a:buSzPts val="2100"/>
              <a:buChar char="–"/>
              <a:defRPr/>
            </a:lvl4pPr>
            <a:lvl5pPr marL="2286000" lvl="4" indent="-361950" algn="l">
              <a:spcBef>
                <a:spcPts val="360"/>
              </a:spcBef>
              <a:spcAft>
                <a:spcPts val="0"/>
              </a:spcAft>
              <a:buClr>
                <a:schemeClr val="dk1"/>
              </a:buClr>
              <a:buSzPts val="2100"/>
              <a:buChar char="»"/>
              <a:defRPr/>
            </a:lvl5pPr>
            <a:lvl6pPr marL="2743200" lvl="5" indent="-361950" algn="l">
              <a:spcBef>
                <a:spcPts val="360"/>
              </a:spcBef>
              <a:spcAft>
                <a:spcPts val="0"/>
              </a:spcAft>
              <a:buClr>
                <a:schemeClr val="dk1"/>
              </a:buClr>
              <a:buSzPts val="2100"/>
              <a:buChar char="•"/>
              <a:defRPr/>
            </a:lvl6pPr>
            <a:lvl7pPr marL="3200400" lvl="6" indent="-361950" algn="l">
              <a:spcBef>
                <a:spcPts val="360"/>
              </a:spcBef>
              <a:spcAft>
                <a:spcPts val="0"/>
              </a:spcAft>
              <a:buClr>
                <a:schemeClr val="dk1"/>
              </a:buClr>
              <a:buSzPts val="2100"/>
              <a:buChar char="•"/>
              <a:defRPr/>
            </a:lvl7pPr>
            <a:lvl8pPr marL="3657600" lvl="7" indent="-361950" algn="l">
              <a:spcBef>
                <a:spcPts val="360"/>
              </a:spcBef>
              <a:spcAft>
                <a:spcPts val="0"/>
              </a:spcAft>
              <a:buClr>
                <a:schemeClr val="dk1"/>
              </a:buClr>
              <a:buSzPts val="2100"/>
              <a:buChar char="•"/>
              <a:defRPr/>
            </a:lvl8pPr>
            <a:lvl9pPr marL="4114800" lvl="8" indent="-361950" algn="l">
              <a:spcBef>
                <a:spcPts val="360"/>
              </a:spcBef>
              <a:spcAft>
                <a:spcPts val="0"/>
              </a:spcAft>
              <a:buClr>
                <a:schemeClr val="dk1"/>
              </a:buClr>
              <a:buSzPts val="2100"/>
              <a:buChar char="•"/>
              <a:defRPr/>
            </a:lvl9pPr>
          </a:lstStyle>
          <a:p>
            <a:endParaRPr/>
          </a:p>
        </p:txBody>
      </p:sp>
      <p:sp>
        <p:nvSpPr>
          <p:cNvPr id="57" name="Google Shape;57;p6"/>
          <p:cNvSpPr txBox="1">
            <a:spLocks noGrp="1"/>
          </p:cNvSpPr>
          <p:nvPr>
            <p:ph type="body" idx="2"/>
          </p:nvPr>
        </p:nvSpPr>
        <p:spPr>
          <a:xfrm>
            <a:off x="9206947" y="4176975"/>
            <a:ext cx="5117400" cy="4526100"/>
          </a:xfrm>
          <a:prstGeom prst="rect">
            <a:avLst/>
          </a:prstGeom>
          <a:noFill/>
          <a:ln>
            <a:noFill/>
          </a:ln>
        </p:spPr>
        <p:txBody>
          <a:bodyPr spcFirstLastPara="1" wrap="square" lIns="91425" tIns="45700" rIns="91425" bIns="45700" anchor="t" anchorCtr="0">
            <a:normAutofit/>
          </a:bodyPr>
          <a:lstStyle>
            <a:lvl1pPr marL="457200" lvl="0" indent="-361950" algn="l">
              <a:spcBef>
                <a:spcPts val="560"/>
              </a:spcBef>
              <a:spcAft>
                <a:spcPts val="0"/>
              </a:spcAft>
              <a:buClr>
                <a:schemeClr val="dk1"/>
              </a:buClr>
              <a:buSzPts val="2100"/>
              <a:buChar char="•"/>
              <a:defRPr/>
            </a:lvl1pPr>
            <a:lvl2pPr marL="914400" lvl="1" indent="-361950" algn="l">
              <a:spcBef>
                <a:spcPts val="480"/>
              </a:spcBef>
              <a:spcAft>
                <a:spcPts val="0"/>
              </a:spcAft>
              <a:buClr>
                <a:schemeClr val="dk1"/>
              </a:buClr>
              <a:buSzPts val="2100"/>
              <a:buChar char="–"/>
              <a:defRPr/>
            </a:lvl2pPr>
            <a:lvl3pPr marL="1371600" lvl="2" indent="-361950" algn="l">
              <a:spcBef>
                <a:spcPts val="400"/>
              </a:spcBef>
              <a:spcAft>
                <a:spcPts val="0"/>
              </a:spcAft>
              <a:buClr>
                <a:schemeClr val="dk1"/>
              </a:buClr>
              <a:buSzPts val="2100"/>
              <a:buChar char="•"/>
              <a:defRPr/>
            </a:lvl3pPr>
            <a:lvl4pPr marL="1828800" lvl="3" indent="-361950" algn="l">
              <a:spcBef>
                <a:spcPts val="360"/>
              </a:spcBef>
              <a:spcAft>
                <a:spcPts val="0"/>
              </a:spcAft>
              <a:buClr>
                <a:schemeClr val="dk1"/>
              </a:buClr>
              <a:buSzPts val="2100"/>
              <a:buChar char="–"/>
              <a:defRPr/>
            </a:lvl4pPr>
            <a:lvl5pPr marL="2286000" lvl="4" indent="-361950" algn="l">
              <a:spcBef>
                <a:spcPts val="360"/>
              </a:spcBef>
              <a:spcAft>
                <a:spcPts val="0"/>
              </a:spcAft>
              <a:buClr>
                <a:schemeClr val="dk1"/>
              </a:buClr>
              <a:buSzPts val="2100"/>
              <a:buChar char="»"/>
              <a:defRPr/>
            </a:lvl5pPr>
            <a:lvl6pPr marL="2743200" lvl="5" indent="-361950" algn="l">
              <a:spcBef>
                <a:spcPts val="360"/>
              </a:spcBef>
              <a:spcAft>
                <a:spcPts val="0"/>
              </a:spcAft>
              <a:buClr>
                <a:schemeClr val="dk1"/>
              </a:buClr>
              <a:buSzPts val="2100"/>
              <a:buChar char="•"/>
              <a:defRPr/>
            </a:lvl6pPr>
            <a:lvl7pPr marL="3200400" lvl="6" indent="-361950" algn="l">
              <a:spcBef>
                <a:spcPts val="360"/>
              </a:spcBef>
              <a:spcAft>
                <a:spcPts val="0"/>
              </a:spcAft>
              <a:buClr>
                <a:schemeClr val="dk1"/>
              </a:buClr>
              <a:buSzPts val="2100"/>
              <a:buChar char="•"/>
              <a:defRPr/>
            </a:lvl7pPr>
            <a:lvl8pPr marL="3657600" lvl="7" indent="-361950" algn="l">
              <a:spcBef>
                <a:spcPts val="360"/>
              </a:spcBef>
              <a:spcAft>
                <a:spcPts val="0"/>
              </a:spcAft>
              <a:buClr>
                <a:schemeClr val="dk1"/>
              </a:buClr>
              <a:buSzPts val="2100"/>
              <a:buChar char="•"/>
              <a:defRPr/>
            </a:lvl8pPr>
            <a:lvl9pPr marL="4114800" lvl="8" indent="-361950" algn="l">
              <a:spcBef>
                <a:spcPts val="360"/>
              </a:spcBef>
              <a:spcAft>
                <a:spcPts val="0"/>
              </a:spcAft>
              <a:buClr>
                <a:schemeClr val="dk1"/>
              </a:buClr>
              <a:buSzPts val="2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Comparison" type="twoTxTwoObj">
  <p:cSld name="TWO_OBJECTS_WITH_TEXT">
    <p:spTree>
      <p:nvGrpSpPr>
        <p:cNvPr id="1" name="Shape 58"/>
        <p:cNvGrpSpPr/>
        <p:nvPr/>
      </p:nvGrpSpPr>
      <p:grpSpPr>
        <a:xfrm>
          <a:off x="0" y="0"/>
          <a:ext cx="0" cy="0"/>
          <a:chOff x="0" y="0"/>
          <a:chExt cx="0" cy="0"/>
        </a:xfrm>
      </p:grpSpPr>
      <p:pic>
        <p:nvPicPr>
          <p:cNvPr id="59" name="Google Shape;59;p7"/>
          <p:cNvPicPr preferRelativeResize="0"/>
          <p:nvPr/>
        </p:nvPicPr>
        <p:blipFill>
          <a:blip r:embed="rId2">
            <a:alphaModFix/>
          </a:blip>
          <a:stretch>
            <a:fillRect/>
          </a:stretch>
        </p:blipFill>
        <p:spPr>
          <a:xfrm>
            <a:off x="-33600" y="-125031"/>
            <a:ext cx="18288000" cy="10412030"/>
          </a:xfrm>
          <a:prstGeom prst="rect">
            <a:avLst/>
          </a:prstGeom>
          <a:noFill/>
          <a:ln>
            <a:noFill/>
          </a:ln>
        </p:spPr>
      </p:pic>
      <p:grpSp>
        <p:nvGrpSpPr>
          <p:cNvPr id="60" name="Google Shape;60;p7"/>
          <p:cNvGrpSpPr/>
          <p:nvPr/>
        </p:nvGrpSpPr>
        <p:grpSpPr>
          <a:xfrm>
            <a:off x="1028700" y="847457"/>
            <a:ext cx="271350" cy="133886"/>
            <a:chOff x="0" y="12700"/>
            <a:chExt cx="361800" cy="178515"/>
          </a:xfrm>
        </p:grpSpPr>
        <p:cxnSp>
          <p:nvCxnSpPr>
            <p:cNvPr id="61" name="Google Shape;61;p7"/>
            <p:cNvCxnSpPr/>
            <p:nvPr/>
          </p:nvCxnSpPr>
          <p:spPr>
            <a:xfrm>
              <a:off x="0" y="101958"/>
              <a:ext cx="361800" cy="0"/>
            </a:xfrm>
            <a:prstGeom prst="straightConnector1">
              <a:avLst/>
            </a:prstGeom>
            <a:noFill/>
            <a:ln w="25400" cap="flat" cmpd="sng">
              <a:solidFill>
                <a:srgbClr val="FFFFFF"/>
              </a:solidFill>
              <a:prstDash val="solid"/>
              <a:round/>
              <a:headEnd type="none" w="sm" len="sm"/>
              <a:tailEnd type="none" w="sm" len="sm"/>
            </a:ln>
          </p:spPr>
        </p:cxnSp>
        <p:cxnSp>
          <p:nvCxnSpPr>
            <p:cNvPr id="62" name="Google Shape;62;p7"/>
            <p:cNvCxnSpPr/>
            <p:nvPr/>
          </p:nvCxnSpPr>
          <p:spPr>
            <a:xfrm>
              <a:off x="0" y="12700"/>
              <a:ext cx="361800" cy="0"/>
            </a:xfrm>
            <a:prstGeom prst="straightConnector1">
              <a:avLst/>
            </a:prstGeom>
            <a:noFill/>
            <a:ln w="25400" cap="flat" cmpd="sng">
              <a:solidFill>
                <a:srgbClr val="FFFFFF"/>
              </a:solidFill>
              <a:prstDash val="solid"/>
              <a:round/>
              <a:headEnd type="none" w="sm" len="sm"/>
              <a:tailEnd type="none" w="sm" len="sm"/>
            </a:ln>
          </p:spPr>
        </p:cxnSp>
        <p:cxnSp>
          <p:nvCxnSpPr>
            <p:cNvPr id="63" name="Google Shape;63;p7"/>
            <p:cNvCxnSpPr/>
            <p:nvPr/>
          </p:nvCxnSpPr>
          <p:spPr>
            <a:xfrm>
              <a:off x="0" y="191215"/>
              <a:ext cx="361800" cy="0"/>
            </a:xfrm>
            <a:prstGeom prst="straightConnector1">
              <a:avLst/>
            </a:prstGeom>
            <a:noFill/>
            <a:ln w="25400" cap="flat" cmpd="sng">
              <a:solidFill>
                <a:srgbClr val="FFFFFF"/>
              </a:solidFill>
              <a:prstDash val="solid"/>
              <a:round/>
              <a:headEnd type="none" w="sm" len="sm"/>
              <a:tailEnd type="none" w="sm" len="sm"/>
            </a:ln>
          </p:spPr>
        </p:cxnSp>
      </p:grpSp>
      <p:sp>
        <p:nvSpPr>
          <p:cNvPr id="64" name="Google Shape;64;p7"/>
          <p:cNvSpPr txBox="1"/>
          <p:nvPr/>
        </p:nvSpPr>
        <p:spPr>
          <a:xfrm>
            <a:off x="14251904"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SERVICE</a:t>
            </a:r>
            <a:endParaRPr/>
          </a:p>
        </p:txBody>
      </p:sp>
      <p:sp>
        <p:nvSpPr>
          <p:cNvPr id="65" name="Google Shape;65;p7"/>
          <p:cNvSpPr txBox="1"/>
          <p:nvPr/>
        </p:nvSpPr>
        <p:spPr>
          <a:xfrm>
            <a:off x="16357926" y="733700"/>
            <a:ext cx="12192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CONTACT</a:t>
            </a:r>
            <a:endParaRPr/>
          </a:p>
        </p:txBody>
      </p:sp>
      <p:sp>
        <p:nvSpPr>
          <p:cNvPr id="66" name="Google Shape;66;p7"/>
          <p:cNvSpPr txBox="1"/>
          <p:nvPr/>
        </p:nvSpPr>
        <p:spPr>
          <a:xfrm>
            <a:off x="12232777"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ABOUT</a:t>
            </a:r>
            <a:endParaRPr/>
          </a:p>
        </p:txBody>
      </p:sp>
      <p:sp>
        <p:nvSpPr>
          <p:cNvPr id="67" name="Google Shape;67;p7"/>
          <p:cNvSpPr txBox="1"/>
          <p:nvPr/>
        </p:nvSpPr>
        <p:spPr>
          <a:xfrm>
            <a:off x="10295357" y="733695"/>
            <a:ext cx="5838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HOME</a:t>
            </a:r>
            <a:endParaRPr/>
          </a:p>
        </p:txBody>
      </p:sp>
      <p:sp>
        <p:nvSpPr>
          <p:cNvPr id="68" name="Google Shape;68;p7"/>
          <p:cNvSpPr txBox="1">
            <a:spLocks noGrp="1"/>
          </p:cNvSpPr>
          <p:nvPr>
            <p:ph type="title"/>
          </p:nvPr>
        </p:nvSpPr>
        <p:spPr>
          <a:xfrm>
            <a:off x="1028700" y="1807438"/>
            <a:ext cx="120684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7"/>
          <p:cNvSpPr txBox="1">
            <a:spLocks noGrp="1"/>
          </p:cNvSpPr>
          <p:nvPr>
            <p:ph type="body" idx="1"/>
          </p:nvPr>
        </p:nvSpPr>
        <p:spPr>
          <a:xfrm>
            <a:off x="4291950" y="4932850"/>
            <a:ext cx="4822500" cy="3951300"/>
          </a:xfrm>
          <a:prstGeom prst="rect">
            <a:avLst/>
          </a:prstGeom>
          <a:noFill/>
          <a:ln>
            <a:noFill/>
          </a:ln>
        </p:spPr>
        <p:txBody>
          <a:bodyPr spcFirstLastPara="1" wrap="square" lIns="91425" tIns="45700" rIns="91425" bIns="45700" anchor="t" anchorCtr="0">
            <a:normAutofit/>
          </a:bodyPr>
          <a:lstStyle>
            <a:lvl1pPr marL="457200" lvl="0" indent="-361950" algn="l">
              <a:spcBef>
                <a:spcPts val="480"/>
              </a:spcBef>
              <a:spcAft>
                <a:spcPts val="0"/>
              </a:spcAft>
              <a:buClr>
                <a:schemeClr val="dk1"/>
              </a:buClr>
              <a:buSzPts val="2100"/>
              <a:buChar char="•"/>
              <a:defRPr/>
            </a:lvl1pPr>
            <a:lvl2pPr marL="914400" lvl="1" indent="-361950" algn="l">
              <a:spcBef>
                <a:spcPts val="400"/>
              </a:spcBef>
              <a:spcAft>
                <a:spcPts val="0"/>
              </a:spcAft>
              <a:buClr>
                <a:schemeClr val="dk1"/>
              </a:buClr>
              <a:buSzPts val="2100"/>
              <a:buChar char="–"/>
              <a:defRPr/>
            </a:lvl2pPr>
            <a:lvl3pPr marL="1371600" lvl="2" indent="-361950" algn="l">
              <a:spcBef>
                <a:spcPts val="360"/>
              </a:spcBef>
              <a:spcAft>
                <a:spcPts val="0"/>
              </a:spcAft>
              <a:buClr>
                <a:schemeClr val="dk1"/>
              </a:buClr>
              <a:buSzPts val="2100"/>
              <a:buChar char="•"/>
              <a:defRPr/>
            </a:lvl3pPr>
            <a:lvl4pPr marL="1828800" lvl="3" indent="-361950" algn="l">
              <a:spcBef>
                <a:spcPts val="320"/>
              </a:spcBef>
              <a:spcAft>
                <a:spcPts val="0"/>
              </a:spcAft>
              <a:buClr>
                <a:schemeClr val="dk1"/>
              </a:buClr>
              <a:buSzPts val="2100"/>
              <a:buChar char="–"/>
              <a:defRPr/>
            </a:lvl4pPr>
            <a:lvl5pPr marL="2286000" lvl="4" indent="-361950" algn="l">
              <a:spcBef>
                <a:spcPts val="320"/>
              </a:spcBef>
              <a:spcAft>
                <a:spcPts val="0"/>
              </a:spcAft>
              <a:buClr>
                <a:schemeClr val="dk1"/>
              </a:buClr>
              <a:buSzPts val="2100"/>
              <a:buChar char="»"/>
              <a:defRPr/>
            </a:lvl5pPr>
            <a:lvl6pPr marL="2743200" lvl="5" indent="-361950" algn="l">
              <a:spcBef>
                <a:spcPts val="320"/>
              </a:spcBef>
              <a:spcAft>
                <a:spcPts val="0"/>
              </a:spcAft>
              <a:buClr>
                <a:schemeClr val="dk1"/>
              </a:buClr>
              <a:buSzPts val="2100"/>
              <a:buChar char="•"/>
              <a:defRPr/>
            </a:lvl6pPr>
            <a:lvl7pPr marL="3200400" lvl="6" indent="-361950" algn="l">
              <a:spcBef>
                <a:spcPts val="320"/>
              </a:spcBef>
              <a:spcAft>
                <a:spcPts val="0"/>
              </a:spcAft>
              <a:buClr>
                <a:schemeClr val="dk1"/>
              </a:buClr>
              <a:buSzPts val="2100"/>
              <a:buChar char="•"/>
              <a:defRPr/>
            </a:lvl7pPr>
            <a:lvl8pPr marL="3657600" lvl="7" indent="-361950" algn="l">
              <a:spcBef>
                <a:spcPts val="320"/>
              </a:spcBef>
              <a:spcAft>
                <a:spcPts val="0"/>
              </a:spcAft>
              <a:buClr>
                <a:schemeClr val="dk1"/>
              </a:buClr>
              <a:buSzPts val="2100"/>
              <a:buChar char="•"/>
              <a:defRPr/>
            </a:lvl8pPr>
            <a:lvl9pPr marL="4114800" lvl="8" indent="-361950" algn="l">
              <a:spcBef>
                <a:spcPts val="320"/>
              </a:spcBef>
              <a:spcAft>
                <a:spcPts val="0"/>
              </a:spcAft>
              <a:buClr>
                <a:schemeClr val="dk1"/>
              </a:buClr>
              <a:buSzPts val="2100"/>
              <a:buChar char="•"/>
              <a:defRPr/>
            </a:lvl9pPr>
          </a:lstStyle>
          <a:p>
            <a:endParaRPr/>
          </a:p>
        </p:txBody>
      </p:sp>
      <p:sp>
        <p:nvSpPr>
          <p:cNvPr id="70" name="Google Shape;70;p7"/>
          <p:cNvSpPr txBox="1">
            <a:spLocks noGrp="1"/>
          </p:cNvSpPr>
          <p:nvPr>
            <p:ph type="body" idx="2"/>
          </p:nvPr>
        </p:nvSpPr>
        <p:spPr>
          <a:xfrm>
            <a:off x="9291041" y="4932850"/>
            <a:ext cx="4824900" cy="3951300"/>
          </a:xfrm>
          <a:prstGeom prst="rect">
            <a:avLst/>
          </a:prstGeom>
          <a:noFill/>
          <a:ln>
            <a:noFill/>
          </a:ln>
        </p:spPr>
        <p:txBody>
          <a:bodyPr spcFirstLastPara="1" wrap="square" lIns="91425" tIns="45700" rIns="91425" bIns="45700" anchor="t" anchorCtr="0">
            <a:normAutofit/>
          </a:bodyPr>
          <a:lstStyle>
            <a:lvl1pPr marL="457200" lvl="0" indent="-361950" algn="l">
              <a:spcBef>
                <a:spcPts val="480"/>
              </a:spcBef>
              <a:spcAft>
                <a:spcPts val="0"/>
              </a:spcAft>
              <a:buClr>
                <a:schemeClr val="dk1"/>
              </a:buClr>
              <a:buSzPts val="2100"/>
              <a:buChar char="•"/>
              <a:defRPr/>
            </a:lvl1pPr>
            <a:lvl2pPr marL="914400" lvl="1" indent="-361950" algn="l">
              <a:spcBef>
                <a:spcPts val="400"/>
              </a:spcBef>
              <a:spcAft>
                <a:spcPts val="0"/>
              </a:spcAft>
              <a:buClr>
                <a:schemeClr val="dk1"/>
              </a:buClr>
              <a:buSzPts val="2100"/>
              <a:buChar char="–"/>
              <a:defRPr/>
            </a:lvl2pPr>
            <a:lvl3pPr marL="1371600" lvl="2" indent="-361950" algn="l">
              <a:spcBef>
                <a:spcPts val="360"/>
              </a:spcBef>
              <a:spcAft>
                <a:spcPts val="0"/>
              </a:spcAft>
              <a:buClr>
                <a:schemeClr val="dk1"/>
              </a:buClr>
              <a:buSzPts val="2100"/>
              <a:buChar char="•"/>
              <a:defRPr/>
            </a:lvl3pPr>
            <a:lvl4pPr marL="1828800" lvl="3" indent="-361950" algn="l">
              <a:spcBef>
                <a:spcPts val="320"/>
              </a:spcBef>
              <a:spcAft>
                <a:spcPts val="0"/>
              </a:spcAft>
              <a:buClr>
                <a:schemeClr val="dk1"/>
              </a:buClr>
              <a:buSzPts val="2100"/>
              <a:buChar char="–"/>
              <a:defRPr/>
            </a:lvl4pPr>
            <a:lvl5pPr marL="2286000" lvl="4" indent="-361950" algn="l">
              <a:spcBef>
                <a:spcPts val="320"/>
              </a:spcBef>
              <a:spcAft>
                <a:spcPts val="0"/>
              </a:spcAft>
              <a:buClr>
                <a:schemeClr val="dk1"/>
              </a:buClr>
              <a:buSzPts val="2100"/>
              <a:buChar char="»"/>
              <a:defRPr/>
            </a:lvl5pPr>
            <a:lvl6pPr marL="2743200" lvl="5" indent="-361950" algn="l">
              <a:spcBef>
                <a:spcPts val="320"/>
              </a:spcBef>
              <a:spcAft>
                <a:spcPts val="0"/>
              </a:spcAft>
              <a:buClr>
                <a:schemeClr val="dk1"/>
              </a:buClr>
              <a:buSzPts val="2100"/>
              <a:buChar char="•"/>
              <a:defRPr/>
            </a:lvl6pPr>
            <a:lvl7pPr marL="3200400" lvl="6" indent="-361950" algn="l">
              <a:spcBef>
                <a:spcPts val="320"/>
              </a:spcBef>
              <a:spcAft>
                <a:spcPts val="0"/>
              </a:spcAft>
              <a:buClr>
                <a:schemeClr val="dk1"/>
              </a:buClr>
              <a:buSzPts val="2100"/>
              <a:buChar char="•"/>
              <a:defRPr/>
            </a:lvl7pPr>
            <a:lvl8pPr marL="3657600" lvl="7" indent="-361950" algn="l">
              <a:spcBef>
                <a:spcPts val="320"/>
              </a:spcBef>
              <a:spcAft>
                <a:spcPts val="0"/>
              </a:spcAft>
              <a:buClr>
                <a:schemeClr val="dk1"/>
              </a:buClr>
              <a:buSzPts val="2100"/>
              <a:buChar char="•"/>
              <a:defRPr/>
            </a:lvl8pPr>
            <a:lvl9pPr marL="4114800" lvl="8" indent="-361950" algn="l">
              <a:spcBef>
                <a:spcPts val="320"/>
              </a:spcBef>
              <a:spcAft>
                <a:spcPts val="0"/>
              </a:spcAft>
              <a:buClr>
                <a:schemeClr val="dk1"/>
              </a:buClr>
              <a:buSzPts val="21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71"/>
        <p:cNvGrpSpPr/>
        <p:nvPr/>
      </p:nvGrpSpPr>
      <p:grpSpPr>
        <a:xfrm>
          <a:off x="0" y="0"/>
          <a:ext cx="0" cy="0"/>
          <a:chOff x="0" y="0"/>
          <a:chExt cx="0" cy="0"/>
        </a:xfrm>
      </p:grpSpPr>
      <p:pic>
        <p:nvPicPr>
          <p:cNvPr id="72" name="Google Shape;72;p8"/>
          <p:cNvPicPr preferRelativeResize="0"/>
          <p:nvPr/>
        </p:nvPicPr>
        <p:blipFill>
          <a:blip r:embed="rId2">
            <a:alphaModFix/>
          </a:blip>
          <a:stretch>
            <a:fillRect/>
          </a:stretch>
        </p:blipFill>
        <p:spPr>
          <a:xfrm>
            <a:off x="-33600" y="-125031"/>
            <a:ext cx="18288000" cy="10412030"/>
          </a:xfrm>
          <a:prstGeom prst="rect">
            <a:avLst/>
          </a:prstGeom>
          <a:noFill/>
          <a:ln>
            <a:noFill/>
          </a:ln>
        </p:spPr>
      </p:pic>
      <p:grpSp>
        <p:nvGrpSpPr>
          <p:cNvPr id="73" name="Google Shape;73;p8"/>
          <p:cNvGrpSpPr/>
          <p:nvPr/>
        </p:nvGrpSpPr>
        <p:grpSpPr>
          <a:xfrm>
            <a:off x="1028700" y="847457"/>
            <a:ext cx="271350" cy="133886"/>
            <a:chOff x="0" y="12700"/>
            <a:chExt cx="361800" cy="178515"/>
          </a:xfrm>
        </p:grpSpPr>
        <p:cxnSp>
          <p:nvCxnSpPr>
            <p:cNvPr id="74" name="Google Shape;74;p8"/>
            <p:cNvCxnSpPr/>
            <p:nvPr/>
          </p:nvCxnSpPr>
          <p:spPr>
            <a:xfrm>
              <a:off x="0" y="101958"/>
              <a:ext cx="361800" cy="0"/>
            </a:xfrm>
            <a:prstGeom prst="straightConnector1">
              <a:avLst/>
            </a:prstGeom>
            <a:noFill/>
            <a:ln w="25400" cap="flat" cmpd="sng">
              <a:solidFill>
                <a:srgbClr val="FFFFFF"/>
              </a:solidFill>
              <a:prstDash val="solid"/>
              <a:round/>
              <a:headEnd type="none" w="sm" len="sm"/>
              <a:tailEnd type="none" w="sm" len="sm"/>
            </a:ln>
          </p:spPr>
        </p:cxnSp>
        <p:cxnSp>
          <p:nvCxnSpPr>
            <p:cNvPr id="75" name="Google Shape;75;p8"/>
            <p:cNvCxnSpPr/>
            <p:nvPr/>
          </p:nvCxnSpPr>
          <p:spPr>
            <a:xfrm>
              <a:off x="0" y="12700"/>
              <a:ext cx="361800" cy="0"/>
            </a:xfrm>
            <a:prstGeom prst="straightConnector1">
              <a:avLst/>
            </a:prstGeom>
            <a:noFill/>
            <a:ln w="25400" cap="flat" cmpd="sng">
              <a:solidFill>
                <a:srgbClr val="FFFFFF"/>
              </a:solidFill>
              <a:prstDash val="solid"/>
              <a:round/>
              <a:headEnd type="none" w="sm" len="sm"/>
              <a:tailEnd type="none" w="sm" len="sm"/>
            </a:ln>
          </p:spPr>
        </p:cxnSp>
        <p:cxnSp>
          <p:nvCxnSpPr>
            <p:cNvPr id="76" name="Google Shape;76;p8"/>
            <p:cNvCxnSpPr/>
            <p:nvPr/>
          </p:nvCxnSpPr>
          <p:spPr>
            <a:xfrm>
              <a:off x="0" y="191215"/>
              <a:ext cx="361800" cy="0"/>
            </a:xfrm>
            <a:prstGeom prst="straightConnector1">
              <a:avLst/>
            </a:prstGeom>
            <a:noFill/>
            <a:ln w="25400" cap="flat" cmpd="sng">
              <a:solidFill>
                <a:srgbClr val="FFFFFF"/>
              </a:solidFill>
              <a:prstDash val="solid"/>
              <a:round/>
              <a:headEnd type="none" w="sm" len="sm"/>
              <a:tailEnd type="none" w="sm" len="sm"/>
            </a:ln>
          </p:spPr>
        </p:cxnSp>
      </p:grpSp>
      <p:sp>
        <p:nvSpPr>
          <p:cNvPr id="77" name="Google Shape;77;p8"/>
          <p:cNvSpPr txBox="1"/>
          <p:nvPr/>
        </p:nvSpPr>
        <p:spPr>
          <a:xfrm>
            <a:off x="14251904"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SERVICE</a:t>
            </a:r>
            <a:endParaRPr/>
          </a:p>
        </p:txBody>
      </p:sp>
      <p:sp>
        <p:nvSpPr>
          <p:cNvPr id="78" name="Google Shape;78;p8"/>
          <p:cNvSpPr txBox="1"/>
          <p:nvPr/>
        </p:nvSpPr>
        <p:spPr>
          <a:xfrm>
            <a:off x="16357926" y="733700"/>
            <a:ext cx="12192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CONTACT</a:t>
            </a:r>
            <a:endParaRPr/>
          </a:p>
        </p:txBody>
      </p:sp>
      <p:sp>
        <p:nvSpPr>
          <p:cNvPr id="79" name="Google Shape;79;p8"/>
          <p:cNvSpPr txBox="1"/>
          <p:nvPr/>
        </p:nvSpPr>
        <p:spPr>
          <a:xfrm>
            <a:off x="12232777"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ABOUT</a:t>
            </a:r>
            <a:endParaRPr/>
          </a:p>
        </p:txBody>
      </p:sp>
      <p:sp>
        <p:nvSpPr>
          <p:cNvPr id="80" name="Google Shape;80;p8"/>
          <p:cNvSpPr txBox="1"/>
          <p:nvPr/>
        </p:nvSpPr>
        <p:spPr>
          <a:xfrm>
            <a:off x="10295357" y="733695"/>
            <a:ext cx="5838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HOME</a:t>
            </a:r>
            <a:endParaRPr/>
          </a:p>
        </p:txBody>
      </p:sp>
      <p:sp>
        <p:nvSpPr>
          <p:cNvPr id="81" name="Google Shape;81;p8"/>
          <p:cNvSpPr txBox="1">
            <a:spLocks noGrp="1"/>
          </p:cNvSpPr>
          <p:nvPr>
            <p:ph type="title"/>
          </p:nvPr>
        </p:nvSpPr>
        <p:spPr>
          <a:xfrm>
            <a:off x="1028700" y="1807438"/>
            <a:ext cx="120684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82"/>
        <p:cNvGrpSpPr/>
        <p:nvPr/>
      </p:nvGrpSpPr>
      <p:grpSpPr>
        <a:xfrm>
          <a:off x="0" y="0"/>
          <a:ext cx="0" cy="0"/>
          <a:chOff x="0" y="0"/>
          <a:chExt cx="0" cy="0"/>
        </a:xfrm>
      </p:grpSpPr>
      <p:pic>
        <p:nvPicPr>
          <p:cNvPr id="83" name="Google Shape;83;p9"/>
          <p:cNvPicPr preferRelativeResize="0"/>
          <p:nvPr/>
        </p:nvPicPr>
        <p:blipFill>
          <a:blip r:embed="rId2">
            <a:alphaModFix/>
          </a:blip>
          <a:stretch>
            <a:fillRect/>
          </a:stretch>
        </p:blipFill>
        <p:spPr>
          <a:xfrm>
            <a:off x="-33600" y="-125031"/>
            <a:ext cx="18288000" cy="10412030"/>
          </a:xfrm>
          <a:prstGeom prst="rect">
            <a:avLst/>
          </a:prstGeom>
          <a:noFill/>
          <a:ln>
            <a:noFill/>
          </a:ln>
        </p:spPr>
      </p:pic>
      <p:grpSp>
        <p:nvGrpSpPr>
          <p:cNvPr id="84" name="Google Shape;84;p9"/>
          <p:cNvGrpSpPr/>
          <p:nvPr/>
        </p:nvGrpSpPr>
        <p:grpSpPr>
          <a:xfrm>
            <a:off x="1028700" y="847457"/>
            <a:ext cx="271350" cy="133886"/>
            <a:chOff x="0" y="12700"/>
            <a:chExt cx="361800" cy="178515"/>
          </a:xfrm>
        </p:grpSpPr>
        <p:cxnSp>
          <p:nvCxnSpPr>
            <p:cNvPr id="85" name="Google Shape;85;p9"/>
            <p:cNvCxnSpPr/>
            <p:nvPr/>
          </p:nvCxnSpPr>
          <p:spPr>
            <a:xfrm>
              <a:off x="0" y="101958"/>
              <a:ext cx="361800" cy="0"/>
            </a:xfrm>
            <a:prstGeom prst="straightConnector1">
              <a:avLst/>
            </a:prstGeom>
            <a:noFill/>
            <a:ln w="25400" cap="flat" cmpd="sng">
              <a:solidFill>
                <a:srgbClr val="FFFFFF"/>
              </a:solidFill>
              <a:prstDash val="solid"/>
              <a:round/>
              <a:headEnd type="none" w="sm" len="sm"/>
              <a:tailEnd type="none" w="sm" len="sm"/>
            </a:ln>
          </p:spPr>
        </p:cxnSp>
        <p:cxnSp>
          <p:nvCxnSpPr>
            <p:cNvPr id="86" name="Google Shape;86;p9"/>
            <p:cNvCxnSpPr/>
            <p:nvPr/>
          </p:nvCxnSpPr>
          <p:spPr>
            <a:xfrm>
              <a:off x="0" y="12700"/>
              <a:ext cx="361800" cy="0"/>
            </a:xfrm>
            <a:prstGeom prst="straightConnector1">
              <a:avLst/>
            </a:prstGeom>
            <a:noFill/>
            <a:ln w="25400" cap="flat" cmpd="sng">
              <a:solidFill>
                <a:srgbClr val="FFFFFF"/>
              </a:solidFill>
              <a:prstDash val="solid"/>
              <a:round/>
              <a:headEnd type="none" w="sm" len="sm"/>
              <a:tailEnd type="none" w="sm" len="sm"/>
            </a:ln>
          </p:spPr>
        </p:cxnSp>
        <p:cxnSp>
          <p:nvCxnSpPr>
            <p:cNvPr id="87" name="Google Shape;87;p9"/>
            <p:cNvCxnSpPr/>
            <p:nvPr/>
          </p:nvCxnSpPr>
          <p:spPr>
            <a:xfrm>
              <a:off x="0" y="191215"/>
              <a:ext cx="361800" cy="0"/>
            </a:xfrm>
            <a:prstGeom prst="straightConnector1">
              <a:avLst/>
            </a:prstGeom>
            <a:noFill/>
            <a:ln w="25400" cap="flat" cmpd="sng">
              <a:solidFill>
                <a:srgbClr val="FFFFFF"/>
              </a:solidFill>
              <a:prstDash val="solid"/>
              <a:round/>
              <a:headEnd type="none" w="sm" len="sm"/>
              <a:tailEnd type="none" w="sm" len="sm"/>
            </a:ln>
          </p:spPr>
        </p:cxnSp>
      </p:grpSp>
      <p:sp>
        <p:nvSpPr>
          <p:cNvPr id="88" name="Google Shape;88;p9"/>
          <p:cNvSpPr txBox="1"/>
          <p:nvPr/>
        </p:nvSpPr>
        <p:spPr>
          <a:xfrm>
            <a:off x="14251904"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SERVICE</a:t>
            </a:r>
            <a:endParaRPr/>
          </a:p>
        </p:txBody>
      </p:sp>
      <p:sp>
        <p:nvSpPr>
          <p:cNvPr id="89" name="Google Shape;89;p9"/>
          <p:cNvSpPr txBox="1"/>
          <p:nvPr/>
        </p:nvSpPr>
        <p:spPr>
          <a:xfrm>
            <a:off x="16357926" y="733700"/>
            <a:ext cx="12192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CONTACT</a:t>
            </a:r>
            <a:endParaRPr/>
          </a:p>
        </p:txBody>
      </p:sp>
      <p:sp>
        <p:nvSpPr>
          <p:cNvPr id="90" name="Google Shape;90;p9"/>
          <p:cNvSpPr txBox="1"/>
          <p:nvPr/>
        </p:nvSpPr>
        <p:spPr>
          <a:xfrm>
            <a:off x="12232777"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ABOUT</a:t>
            </a:r>
            <a:endParaRPr/>
          </a:p>
        </p:txBody>
      </p:sp>
      <p:sp>
        <p:nvSpPr>
          <p:cNvPr id="91" name="Google Shape;91;p9"/>
          <p:cNvSpPr txBox="1"/>
          <p:nvPr/>
        </p:nvSpPr>
        <p:spPr>
          <a:xfrm>
            <a:off x="10295357" y="733695"/>
            <a:ext cx="5838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HOME</a:t>
            </a:r>
            <a:endParaRPr/>
          </a:p>
        </p:txBody>
      </p:sp>
      <p:sp>
        <p:nvSpPr>
          <p:cNvPr id="92" name="Google Shape;92;p9"/>
          <p:cNvSpPr txBox="1">
            <a:spLocks noGrp="1"/>
          </p:cNvSpPr>
          <p:nvPr>
            <p:ph type="title"/>
          </p:nvPr>
        </p:nvSpPr>
        <p:spPr>
          <a:xfrm>
            <a:off x="1028700" y="2335075"/>
            <a:ext cx="12590100" cy="11619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7000"/>
              <a:buNone/>
              <a:defRPr/>
            </a:lvl1pPr>
            <a:lvl2pPr lvl="1">
              <a:spcBef>
                <a:spcPts val="0"/>
              </a:spcBef>
              <a:spcAft>
                <a:spcPts val="0"/>
              </a:spcAft>
              <a:buSzPts val="7000"/>
              <a:buFont typeface="Archivo Black"/>
              <a:buNone/>
              <a:defRPr sz="7000">
                <a:latin typeface="Archivo Black"/>
                <a:ea typeface="Archivo Black"/>
                <a:cs typeface="Archivo Black"/>
                <a:sym typeface="Archivo Black"/>
              </a:defRPr>
            </a:lvl2pPr>
            <a:lvl3pPr lvl="2">
              <a:spcBef>
                <a:spcPts val="0"/>
              </a:spcBef>
              <a:spcAft>
                <a:spcPts val="0"/>
              </a:spcAft>
              <a:buSzPts val="7000"/>
              <a:buFont typeface="Archivo Black"/>
              <a:buNone/>
              <a:defRPr sz="7000">
                <a:latin typeface="Archivo Black"/>
                <a:ea typeface="Archivo Black"/>
                <a:cs typeface="Archivo Black"/>
                <a:sym typeface="Archivo Black"/>
              </a:defRPr>
            </a:lvl3pPr>
            <a:lvl4pPr lvl="3">
              <a:spcBef>
                <a:spcPts val="0"/>
              </a:spcBef>
              <a:spcAft>
                <a:spcPts val="0"/>
              </a:spcAft>
              <a:buSzPts val="7000"/>
              <a:buFont typeface="Archivo Black"/>
              <a:buNone/>
              <a:defRPr sz="7000">
                <a:latin typeface="Archivo Black"/>
                <a:ea typeface="Archivo Black"/>
                <a:cs typeface="Archivo Black"/>
                <a:sym typeface="Archivo Black"/>
              </a:defRPr>
            </a:lvl4pPr>
            <a:lvl5pPr lvl="4">
              <a:spcBef>
                <a:spcPts val="0"/>
              </a:spcBef>
              <a:spcAft>
                <a:spcPts val="0"/>
              </a:spcAft>
              <a:buSzPts val="7000"/>
              <a:buFont typeface="Archivo Black"/>
              <a:buNone/>
              <a:defRPr sz="7000">
                <a:latin typeface="Archivo Black"/>
                <a:ea typeface="Archivo Black"/>
                <a:cs typeface="Archivo Black"/>
                <a:sym typeface="Archivo Black"/>
              </a:defRPr>
            </a:lvl5pPr>
            <a:lvl6pPr lvl="5">
              <a:spcBef>
                <a:spcPts val="0"/>
              </a:spcBef>
              <a:spcAft>
                <a:spcPts val="0"/>
              </a:spcAft>
              <a:buSzPts val="7000"/>
              <a:buFont typeface="Archivo Black"/>
              <a:buNone/>
              <a:defRPr sz="7000">
                <a:latin typeface="Archivo Black"/>
                <a:ea typeface="Archivo Black"/>
                <a:cs typeface="Archivo Black"/>
                <a:sym typeface="Archivo Black"/>
              </a:defRPr>
            </a:lvl6pPr>
            <a:lvl7pPr lvl="6">
              <a:spcBef>
                <a:spcPts val="0"/>
              </a:spcBef>
              <a:spcAft>
                <a:spcPts val="0"/>
              </a:spcAft>
              <a:buSzPts val="7000"/>
              <a:buFont typeface="Archivo Black"/>
              <a:buNone/>
              <a:defRPr sz="7000">
                <a:latin typeface="Archivo Black"/>
                <a:ea typeface="Archivo Black"/>
                <a:cs typeface="Archivo Black"/>
                <a:sym typeface="Archivo Black"/>
              </a:defRPr>
            </a:lvl7pPr>
            <a:lvl8pPr lvl="7">
              <a:spcBef>
                <a:spcPts val="0"/>
              </a:spcBef>
              <a:spcAft>
                <a:spcPts val="0"/>
              </a:spcAft>
              <a:buSzPts val="7000"/>
              <a:buFont typeface="Archivo Black"/>
              <a:buNone/>
              <a:defRPr sz="7000">
                <a:latin typeface="Archivo Black"/>
                <a:ea typeface="Archivo Black"/>
                <a:cs typeface="Archivo Black"/>
                <a:sym typeface="Archivo Black"/>
              </a:defRPr>
            </a:lvl8pPr>
            <a:lvl9pPr lvl="8">
              <a:spcBef>
                <a:spcPts val="0"/>
              </a:spcBef>
              <a:spcAft>
                <a:spcPts val="0"/>
              </a:spcAft>
              <a:buSzPts val="7000"/>
              <a:buFont typeface="Archivo Black"/>
              <a:buNone/>
              <a:defRPr sz="7000">
                <a:latin typeface="Archivo Black"/>
                <a:ea typeface="Archivo Black"/>
                <a:cs typeface="Archivo Black"/>
                <a:sym typeface="Archivo Black"/>
              </a:defRPr>
            </a:lvl9pPr>
          </a:lstStyle>
          <a:p>
            <a:endParaRPr/>
          </a:p>
        </p:txBody>
      </p:sp>
      <p:sp>
        <p:nvSpPr>
          <p:cNvPr id="93" name="Google Shape;93;p9"/>
          <p:cNvSpPr txBox="1">
            <a:spLocks noGrp="1"/>
          </p:cNvSpPr>
          <p:nvPr>
            <p:ph type="body" idx="1"/>
          </p:nvPr>
        </p:nvSpPr>
        <p:spPr>
          <a:xfrm>
            <a:off x="9021925" y="4233325"/>
            <a:ext cx="6543600" cy="3883500"/>
          </a:xfrm>
          <a:prstGeom prst="rect">
            <a:avLst/>
          </a:prstGeom>
          <a:noFill/>
          <a:ln>
            <a:noFill/>
          </a:ln>
        </p:spPr>
        <p:txBody>
          <a:bodyPr spcFirstLastPara="1" wrap="square" lIns="91425" tIns="45700" rIns="91425" bIns="45700" anchor="t" anchorCtr="0">
            <a:normAutofit/>
          </a:bodyPr>
          <a:lstStyle>
            <a:lvl1pPr marL="457200" lvl="0" indent="-361950" algn="l">
              <a:spcBef>
                <a:spcPts val="640"/>
              </a:spcBef>
              <a:spcAft>
                <a:spcPts val="0"/>
              </a:spcAft>
              <a:buClr>
                <a:schemeClr val="dk1"/>
              </a:buClr>
              <a:buSzPts val="2100"/>
              <a:buFont typeface="Archivo Black"/>
              <a:buChar char="•"/>
              <a:defRPr>
                <a:latin typeface="Archivo Black"/>
                <a:ea typeface="Archivo Black"/>
                <a:cs typeface="Archivo Black"/>
                <a:sym typeface="Archivo Black"/>
              </a:defRPr>
            </a:lvl1pPr>
            <a:lvl2pPr marL="914400" lvl="1" indent="-361950" algn="l">
              <a:spcBef>
                <a:spcPts val="560"/>
              </a:spcBef>
              <a:spcAft>
                <a:spcPts val="0"/>
              </a:spcAft>
              <a:buClr>
                <a:schemeClr val="dk1"/>
              </a:buClr>
              <a:buSzPts val="2100"/>
              <a:buFont typeface="Archivo Black"/>
              <a:buChar char="–"/>
              <a:defRPr>
                <a:latin typeface="Archivo Black"/>
                <a:ea typeface="Archivo Black"/>
                <a:cs typeface="Archivo Black"/>
                <a:sym typeface="Archivo Black"/>
              </a:defRPr>
            </a:lvl2pPr>
            <a:lvl3pPr marL="1371600" lvl="2" indent="-361950" algn="l">
              <a:spcBef>
                <a:spcPts val="480"/>
              </a:spcBef>
              <a:spcAft>
                <a:spcPts val="0"/>
              </a:spcAft>
              <a:buClr>
                <a:schemeClr val="dk1"/>
              </a:buClr>
              <a:buSzPts val="2100"/>
              <a:buFont typeface="Archivo Black"/>
              <a:buChar char="•"/>
              <a:defRPr>
                <a:latin typeface="Archivo Black"/>
                <a:ea typeface="Archivo Black"/>
                <a:cs typeface="Archivo Black"/>
                <a:sym typeface="Archivo Black"/>
              </a:defRPr>
            </a:lvl3pPr>
            <a:lvl4pPr marL="1828800" lvl="3" indent="-361950" algn="l">
              <a:spcBef>
                <a:spcPts val="400"/>
              </a:spcBef>
              <a:spcAft>
                <a:spcPts val="0"/>
              </a:spcAft>
              <a:buClr>
                <a:schemeClr val="dk1"/>
              </a:buClr>
              <a:buSzPts val="2100"/>
              <a:buFont typeface="Archivo Black"/>
              <a:buChar char="–"/>
              <a:defRPr>
                <a:latin typeface="Archivo Black"/>
                <a:ea typeface="Archivo Black"/>
                <a:cs typeface="Archivo Black"/>
                <a:sym typeface="Archivo Black"/>
              </a:defRPr>
            </a:lvl4pPr>
            <a:lvl5pPr marL="2286000" lvl="4" indent="-361950" algn="l">
              <a:spcBef>
                <a:spcPts val="400"/>
              </a:spcBef>
              <a:spcAft>
                <a:spcPts val="0"/>
              </a:spcAft>
              <a:buClr>
                <a:schemeClr val="dk1"/>
              </a:buClr>
              <a:buSzPts val="2100"/>
              <a:buFont typeface="Archivo Black"/>
              <a:buChar char="»"/>
              <a:defRPr>
                <a:latin typeface="Archivo Black"/>
                <a:ea typeface="Archivo Black"/>
                <a:cs typeface="Archivo Black"/>
                <a:sym typeface="Archivo Black"/>
              </a:defRPr>
            </a:lvl5pPr>
            <a:lvl6pPr marL="2743200" lvl="5" indent="-361950" algn="l">
              <a:spcBef>
                <a:spcPts val="400"/>
              </a:spcBef>
              <a:spcAft>
                <a:spcPts val="0"/>
              </a:spcAft>
              <a:buClr>
                <a:schemeClr val="dk1"/>
              </a:buClr>
              <a:buSzPts val="2100"/>
              <a:buFont typeface="Archivo Black"/>
              <a:buChar char="•"/>
              <a:defRPr>
                <a:latin typeface="Archivo Black"/>
                <a:ea typeface="Archivo Black"/>
                <a:cs typeface="Archivo Black"/>
                <a:sym typeface="Archivo Black"/>
              </a:defRPr>
            </a:lvl6pPr>
            <a:lvl7pPr marL="3200400" lvl="6" indent="-361950" algn="l">
              <a:spcBef>
                <a:spcPts val="400"/>
              </a:spcBef>
              <a:spcAft>
                <a:spcPts val="0"/>
              </a:spcAft>
              <a:buClr>
                <a:schemeClr val="dk1"/>
              </a:buClr>
              <a:buSzPts val="2100"/>
              <a:buFont typeface="Archivo Black"/>
              <a:buChar char="•"/>
              <a:defRPr>
                <a:latin typeface="Archivo Black"/>
                <a:ea typeface="Archivo Black"/>
                <a:cs typeface="Archivo Black"/>
                <a:sym typeface="Archivo Black"/>
              </a:defRPr>
            </a:lvl7pPr>
            <a:lvl8pPr marL="3657600" lvl="7" indent="-361950" algn="l">
              <a:spcBef>
                <a:spcPts val="400"/>
              </a:spcBef>
              <a:spcAft>
                <a:spcPts val="0"/>
              </a:spcAft>
              <a:buClr>
                <a:schemeClr val="dk1"/>
              </a:buClr>
              <a:buSzPts val="2100"/>
              <a:buFont typeface="Archivo Black"/>
              <a:buChar char="•"/>
              <a:defRPr>
                <a:latin typeface="Archivo Black"/>
                <a:ea typeface="Archivo Black"/>
                <a:cs typeface="Archivo Black"/>
                <a:sym typeface="Archivo Black"/>
              </a:defRPr>
            </a:lvl8pPr>
            <a:lvl9pPr marL="4114800" lvl="8" indent="-361950" algn="l">
              <a:spcBef>
                <a:spcPts val="400"/>
              </a:spcBef>
              <a:spcAft>
                <a:spcPts val="0"/>
              </a:spcAft>
              <a:buClr>
                <a:schemeClr val="dk1"/>
              </a:buClr>
              <a:buSzPts val="2100"/>
              <a:buFont typeface="Archivo Black"/>
              <a:buChar char="•"/>
              <a:defRPr>
                <a:latin typeface="Archivo Black"/>
                <a:ea typeface="Archivo Black"/>
                <a:cs typeface="Archivo Black"/>
                <a:sym typeface="Archivo Black"/>
              </a:defRPr>
            </a:lvl9pPr>
          </a:lstStyle>
          <a:p>
            <a:endParaRPr/>
          </a:p>
        </p:txBody>
      </p:sp>
      <p:sp>
        <p:nvSpPr>
          <p:cNvPr id="94" name="Google Shape;94;p9"/>
          <p:cNvSpPr txBox="1">
            <a:spLocks noGrp="1"/>
          </p:cNvSpPr>
          <p:nvPr>
            <p:ph type="body" idx="2"/>
          </p:nvPr>
        </p:nvSpPr>
        <p:spPr>
          <a:xfrm>
            <a:off x="3003550" y="4233325"/>
            <a:ext cx="5656800" cy="46911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2100"/>
              <a:buFont typeface="Archivo Black"/>
              <a:buNone/>
              <a:defRPr>
                <a:latin typeface="Archivo Black"/>
                <a:ea typeface="Archivo Black"/>
                <a:cs typeface="Archivo Black"/>
                <a:sym typeface="Archivo Black"/>
              </a:defRPr>
            </a:lvl1pPr>
            <a:lvl2pPr marL="914400" lvl="1" indent="-228600" algn="l">
              <a:spcBef>
                <a:spcPts val="240"/>
              </a:spcBef>
              <a:spcAft>
                <a:spcPts val="0"/>
              </a:spcAft>
              <a:buClr>
                <a:schemeClr val="dk1"/>
              </a:buClr>
              <a:buSzPts val="2100"/>
              <a:buFont typeface="Archivo Black"/>
              <a:buNone/>
              <a:defRPr>
                <a:latin typeface="Archivo Black"/>
                <a:ea typeface="Archivo Black"/>
                <a:cs typeface="Archivo Black"/>
                <a:sym typeface="Archivo Black"/>
              </a:defRPr>
            </a:lvl2pPr>
            <a:lvl3pPr marL="1371600" lvl="2" indent="-228600" algn="l">
              <a:spcBef>
                <a:spcPts val="200"/>
              </a:spcBef>
              <a:spcAft>
                <a:spcPts val="0"/>
              </a:spcAft>
              <a:buClr>
                <a:schemeClr val="dk1"/>
              </a:buClr>
              <a:buSzPts val="2100"/>
              <a:buFont typeface="Archivo Black"/>
              <a:buNone/>
              <a:defRPr>
                <a:latin typeface="Archivo Black"/>
                <a:ea typeface="Archivo Black"/>
                <a:cs typeface="Archivo Black"/>
                <a:sym typeface="Archivo Black"/>
              </a:defRPr>
            </a:lvl3pPr>
            <a:lvl4pPr marL="1828800" lvl="3"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4pPr>
            <a:lvl5pPr marL="2286000" lvl="4"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5pPr>
            <a:lvl6pPr marL="2743200" lvl="5"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6pPr>
            <a:lvl7pPr marL="3200400" lvl="6"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7pPr>
            <a:lvl8pPr marL="3657600" lvl="7"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8pPr>
            <a:lvl9pPr marL="4114800" lvl="8"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95"/>
        <p:cNvGrpSpPr/>
        <p:nvPr/>
      </p:nvGrpSpPr>
      <p:grpSpPr>
        <a:xfrm>
          <a:off x="0" y="0"/>
          <a:ext cx="0" cy="0"/>
          <a:chOff x="0" y="0"/>
          <a:chExt cx="0" cy="0"/>
        </a:xfrm>
      </p:grpSpPr>
      <p:pic>
        <p:nvPicPr>
          <p:cNvPr id="96" name="Google Shape;96;p10"/>
          <p:cNvPicPr preferRelativeResize="0"/>
          <p:nvPr/>
        </p:nvPicPr>
        <p:blipFill>
          <a:blip r:embed="rId2">
            <a:alphaModFix/>
          </a:blip>
          <a:stretch>
            <a:fillRect/>
          </a:stretch>
        </p:blipFill>
        <p:spPr>
          <a:xfrm>
            <a:off x="-33600" y="-125031"/>
            <a:ext cx="18288000" cy="10412030"/>
          </a:xfrm>
          <a:prstGeom prst="rect">
            <a:avLst/>
          </a:prstGeom>
          <a:noFill/>
          <a:ln>
            <a:noFill/>
          </a:ln>
        </p:spPr>
      </p:pic>
      <p:grpSp>
        <p:nvGrpSpPr>
          <p:cNvPr id="97" name="Google Shape;97;p10"/>
          <p:cNvGrpSpPr/>
          <p:nvPr/>
        </p:nvGrpSpPr>
        <p:grpSpPr>
          <a:xfrm>
            <a:off x="1028700" y="847457"/>
            <a:ext cx="271350" cy="133886"/>
            <a:chOff x="0" y="12700"/>
            <a:chExt cx="361800" cy="178515"/>
          </a:xfrm>
        </p:grpSpPr>
        <p:cxnSp>
          <p:nvCxnSpPr>
            <p:cNvPr id="98" name="Google Shape;98;p10"/>
            <p:cNvCxnSpPr/>
            <p:nvPr/>
          </p:nvCxnSpPr>
          <p:spPr>
            <a:xfrm>
              <a:off x="0" y="101958"/>
              <a:ext cx="361800" cy="0"/>
            </a:xfrm>
            <a:prstGeom prst="straightConnector1">
              <a:avLst/>
            </a:prstGeom>
            <a:noFill/>
            <a:ln w="25400" cap="flat" cmpd="sng">
              <a:solidFill>
                <a:srgbClr val="FFFFFF"/>
              </a:solidFill>
              <a:prstDash val="solid"/>
              <a:round/>
              <a:headEnd type="none" w="sm" len="sm"/>
              <a:tailEnd type="none" w="sm" len="sm"/>
            </a:ln>
          </p:spPr>
        </p:cxnSp>
        <p:cxnSp>
          <p:nvCxnSpPr>
            <p:cNvPr id="99" name="Google Shape;99;p10"/>
            <p:cNvCxnSpPr/>
            <p:nvPr/>
          </p:nvCxnSpPr>
          <p:spPr>
            <a:xfrm>
              <a:off x="0" y="12700"/>
              <a:ext cx="361800" cy="0"/>
            </a:xfrm>
            <a:prstGeom prst="straightConnector1">
              <a:avLst/>
            </a:prstGeom>
            <a:noFill/>
            <a:ln w="25400" cap="flat" cmpd="sng">
              <a:solidFill>
                <a:srgbClr val="FFFFFF"/>
              </a:solidFill>
              <a:prstDash val="solid"/>
              <a:round/>
              <a:headEnd type="none" w="sm" len="sm"/>
              <a:tailEnd type="none" w="sm" len="sm"/>
            </a:ln>
          </p:spPr>
        </p:cxnSp>
        <p:cxnSp>
          <p:nvCxnSpPr>
            <p:cNvPr id="100" name="Google Shape;100;p10"/>
            <p:cNvCxnSpPr/>
            <p:nvPr/>
          </p:nvCxnSpPr>
          <p:spPr>
            <a:xfrm>
              <a:off x="0" y="191215"/>
              <a:ext cx="361800" cy="0"/>
            </a:xfrm>
            <a:prstGeom prst="straightConnector1">
              <a:avLst/>
            </a:prstGeom>
            <a:noFill/>
            <a:ln w="25400" cap="flat" cmpd="sng">
              <a:solidFill>
                <a:srgbClr val="FFFFFF"/>
              </a:solidFill>
              <a:prstDash val="solid"/>
              <a:round/>
              <a:headEnd type="none" w="sm" len="sm"/>
              <a:tailEnd type="none" w="sm" len="sm"/>
            </a:ln>
          </p:spPr>
        </p:cxnSp>
      </p:grpSp>
      <p:sp>
        <p:nvSpPr>
          <p:cNvPr id="101" name="Google Shape;101;p10"/>
          <p:cNvSpPr txBox="1"/>
          <p:nvPr/>
        </p:nvSpPr>
        <p:spPr>
          <a:xfrm>
            <a:off x="14251904"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SERVICE</a:t>
            </a:r>
            <a:endParaRPr/>
          </a:p>
        </p:txBody>
      </p:sp>
      <p:sp>
        <p:nvSpPr>
          <p:cNvPr id="102" name="Google Shape;102;p10"/>
          <p:cNvSpPr txBox="1"/>
          <p:nvPr/>
        </p:nvSpPr>
        <p:spPr>
          <a:xfrm>
            <a:off x="16357926" y="733700"/>
            <a:ext cx="12192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CONTACT</a:t>
            </a:r>
            <a:endParaRPr/>
          </a:p>
        </p:txBody>
      </p:sp>
      <p:sp>
        <p:nvSpPr>
          <p:cNvPr id="103" name="Google Shape;103;p10"/>
          <p:cNvSpPr txBox="1"/>
          <p:nvPr/>
        </p:nvSpPr>
        <p:spPr>
          <a:xfrm>
            <a:off x="12232777" y="733700"/>
            <a:ext cx="9015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ABOUT</a:t>
            </a:r>
            <a:endParaRPr/>
          </a:p>
        </p:txBody>
      </p:sp>
      <p:sp>
        <p:nvSpPr>
          <p:cNvPr id="104" name="Google Shape;104;p10"/>
          <p:cNvSpPr txBox="1"/>
          <p:nvPr/>
        </p:nvSpPr>
        <p:spPr>
          <a:xfrm>
            <a:off x="10295357" y="733695"/>
            <a:ext cx="5838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HOME</a:t>
            </a:r>
            <a:endParaRPr/>
          </a:p>
        </p:txBody>
      </p:sp>
      <p:sp>
        <p:nvSpPr>
          <p:cNvPr id="105" name="Google Shape;105;p10"/>
          <p:cNvSpPr txBox="1">
            <a:spLocks noGrp="1"/>
          </p:cNvSpPr>
          <p:nvPr>
            <p:ph type="title"/>
          </p:nvPr>
        </p:nvSpPr>
        <p:spPr>
          <a:xfrm>
            <a:off x="995252" y="2948550"/>
            <a:ext cx="129678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7000"/>
              <a:buNone/>
              <a:defRPr/>
            </a:lvl1pPr>
            <a:lvl2pPr lvl="1">
              <a:spcBef>
                <a:spcPts val="0"/>
              </a:spcBef>
              <a:spcAft>
                <a:spcPts val="0"/>
              </a:spcAft>
              <a:buSzPts val="7000"/>
              <a:buFont typeface="Archivo Black"/>
              <a:buNone/>
              <a:defRPr sz="7000">
                <a:latin typeface="Archivo Black"/>
                <a:ea typeface="Archivo Black"/>
                <a:cs typeface="Archivo Black"/>
                <a:sym typeface="Archivo Black"/>
              </a:defRPr>
            </a:lvl2pPr>
            <a:lvl3pPr lvl="2">
              <a:spcBef>
                <a:spcPts val="0"/>
              </a:spcBef>
              <a:spcAft>
                <a:spcPts val="0"/>
              </a:spcAft>
              <a:buSzPts val="7000"/>
              <a:buFont typeface="Archivo Black"/>
              <a:buNone/>
              <a:defRPr sz="7000">
                <a:latin typeface="Archivo Black"/>
                <a:ea typeface="Archivo Black"/>
                <a:cs typeface="Archivo Black"/>
                <a:sym typeface="Archivo Black"/>
              </a:defRPr>
            </a:lvl3pPr>
            <a:lvl4pPr lvl="3">
              <a:spcBef>
                <a:spcPts val="0"/>
              </a:spcBef>
              <a:spcAft>
                <a:spcPts val="0"/>
              </a:spcAft>
              <a:buSzPts val="7000"/>
              <a:buFont typeface="Archivo Black"/>
              <a:buNone/>
              <a:defRPr sz="7000">
                <a:latin typeface="Archivo Black"/>
                <a:ea typeface="Archivo Black"/>
                <a:cs typeface="Archivo Black"/>
                <a:sym typeface="Archivo Black"/>
              </a:defRPr>
            </a:lvl4pPr>
            <a:lvl5pPr lvl="4">
              <a:spcBef>
                <a:spcPts val="0"/>
              </a:spcBef>
              <a:spcAft>
                <a:spcPts val="0"/>
              </a:spcAft>
              <a:buSzPts val="7000"/>
              <a:buFont typeface="Archivo Black"/>
              <a:buNone/>
              <a:defRPr sz="7000">
                <a:latin typeface="Archivo Black"/>
                <a:ea typeface="Archivo Black"/>
                <a:cs typeface="Archivo Black"/>
                <a:sym typeface="Archivo Black"/>
              </a:defRPr>
            </a:lvl5pPr>
            <a:lvl6pPr lvl="5">
              <a:spcBef>
                <a:spcPts val="0"/>
              </a:spcBef>
              <a:spcAft>
                <a:spcPts val="0"/>
              </a:spcAft>
              <a:buSzPts val="7000"/>
              <a:buFont typeface="Archivo Black"/>
              <a:buNone/>
              <a:defRPr sz="7000">
                <a:latin typeface="Archivo Black"/>
                <a:ea typeface="Archivo Black"/>
                <a:cs typeface="Archivo Black"/>
                <a:sym typeface="Archivo Black"/>
              </a:defRPr>
            </a:lvl6pPr>
            <a:lvl7pPr lvl="6">
              <a:spcBef>
                <a:spcPts val="0"/>
              </a:spcBef>
              <a:spcAft>
                <a:spcPts val="0"/>
              </a:spcAft>
              <a:buSzPts val="7000"/>
              <a:buFont typeface="Archivo Black"/>
              <a:buNone/>
              <a:defRPr sz="7000">
                <a:latin typeface="Archivo Black"/>
                <a:ea typeface="Archivo Black"/>
                <a:cs typeface="Archivo Black"/>
                <a:sym typeface="Archivo Black"/>
              </a:defRPr>
            </a:lvl7pPr>
            <a:lvl8pPr lvl="7">
              <a:spcBef>
                <a:spcPts val="0"/>
              </a:spcBef>
              <a:spcAft>
                <a:spcPts val="0"/>
              </a:spcAft>
              <a:buSzPts val="7000"/>
              <a:buFont typeface="Archivo Black"/>
              <a:buNone/>
              <a:defRPr sz="7000">
                <a:latin typeface="Archivo Black"/>
                <a:ea typeface="Archivo Black"/>
                <a:cs typeface="Archivo Black"/>
                <a:sym typeface="Archivo Black"/>
              </a:defRPr>
            </a:lvl8pPr>
            <a:lvl9pPr lvl="8">
              <a:spcBef>
                <a:spcPts val="0"/>
              </a:spcBef>
              <a:spcAft>
                <a:spcPts val="0"/>
              </a:spcAft>
              <a:buSzPts val="7000"/>
              <a:buFont typeface="Archivo Black"/>
              <a:buNone/>
              <a:defRPr sz="7000">
                <a:latin typeface="Archivo Black"/>
                <a:ea typeface="Archivo Black"/>
                <a:cs typeface="Archivo Black"/>
                <a:sym typeface="Archivo Black"/>
              </a:defRPr>
            </a:lvl9pPr>
          </a:lstStyle>
          <a:p>
            <a:endParaRPr/>
          </a:p>
        </p:txBody>
      </p:sp>
      <p:sp>
        <p:nvSpPr>
          <p:cNvPr id="106" name="Google Shape;106;p10"/>
          <p:cNvSpPr>
            <a:spLocks noGrp="1"/>
          </p:cNvSpPr>
          <p:nvPr>
            <p:ph type="pic" idx="2"/>
          </p:nvPr>
        </p:nvSpPr>
        <p:spPr>
          <a:xfrm>
            <a:off x="10690276" y="4357174"/>
            <a:ext cx="3751200" cy="2813400"/>
          </a:xfrm>
          <a:prstGeom prst="rect">
            <a:avLst/>
          </a:prstGeom>
          <a:noFill/>
          <a:ln>
            <a:noFill/>
          </a:ln>
        </p:spPr>
      </p:sp>
      <p:sp>
        <p:nvSpPr>
          <p:cNvPr id="107" name="Google Shape;107;p10"/>
          <p:cNvSpPr txBox="1">
            <a:spLocks noGrp="1"/>
          </p:cNvSpPr>
          <p:nvPr>
            <p:ph type="body" idx="1"/>
          </p:nvPr>
        </p:nvSpPr>
        <p:spPr>
          <a:xfrm>
            <a:off x="2376088" y="4580888"/>
            <a:ext cx="5486400" cy="8049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2100"/>
              <a:buFont typeface="Archivo Black"/>
              <a:buNone/>
              <a:defRPr>
                <a:latin typeface="Archivo Black"/>
                <a:ea typeface="Archivo Black"/>
                <a:cs typeface="Archivo Black"/>
                <a:sym typeface="Archivo Black"/>
              </a:defRPr>
            </a:lvl1pPr>
            <a:lvl2pPr marL="914400" lvl="1" indent="-228600" algn="l">
              <a:spcBef>
                <a:spcPts val="240"/>
              </a:spcBef>
              <a:spcAft>
                <a:spcPts val="0"/>
              </a:spcAft>
              <a:buClr>
                <a:schemeClr val="dk1"/>
              </a:buClr>
              <a:buSzPts val="2100"/>
              <a:buFont typeface="Archivo Black"/>
              <a:buNone/>
              <a:defRPr>
                <a:latin typeface="Archivo Black"/>
                <a:ea typeface="Archivo Black"/>
                <a:cs typeface="Archivo Black"/>
                <a:sym typeface="Archivo Black"/>
              </a:defRPr>
            </a:lvl2pPr>
            <a:lvl3pPr marL="1371600" lvl="2" indent="-228600" algn="l">
              <a:spcBef>
                <a:spcPts val="200"/>
              </a:spcBef>
              <a:spcAft>
                <a:spcPts val="0"/>
              </a:spcAft>
              <a:buClr>
                <a:schemeClr val="dk1"/>
              </a:buClr>
              <a:buSzPts val="2100"/>
              <a:buFont typeface="Archivo Black"/>
              <a:buNone/>
              <a:defRPr>
                <a:latin typeface="Archivo Black"/>
                <a:ea typeface="Archivo Black"/>
                <a:cs typeface="Archivo Black"/>
                <a:sym typeface="Archivo Black"/>
              </a:defRPr>
            </a:lvl3pPr>
            <a:lvl4pPr marL="1828800" lvl="3"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4pPr>
            <a:lvl5pPr marL="2286000" lvl="4"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5pPr>
            <a:lvl6pPr marL="2743200" lvl="5"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6pPr>
            <a:lvl7pPr marL="3200400" lvl="6"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7pPr>
            <a:lvl8pPr marL="3657600" lvl="7"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8pPr>
            <a:lvl9pPr marL="4114800" lvl="8" indent="-228600" algn="l">
              <a:spcBef>
                <a:spcPts val="180"/>
              </a:spcBef>
              <a:spcAft>
                <a:spcPts val="0"/>
              </a:spcAft>
              <a:buClr>
                <a:schemeClr val="dk1"/>
              </a:buClr>
              <a:buSzPts val="2100"/>
              <a:buFont typeface="Archivo Black"/>
              <a:buNone/>
              <a:defRPr>
                <a:latin typeface="Archivo Black"/>
                <a:ea typeface="Archivo Black"/>
                <a:cs typeface="Archivo Black"/>
                <a:sym typeface="Archivo Black"/>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28700" y="1807438"/>
            <a:ext cx="12068400" cy="1143000"/>
          </a:xfrm>
          <a:prstGeom prst="rect">
            <a:avLst/>
          </a:prstGeom>
          <a:noFill/>
          <a:ln>
            <a:noFill/>
          </a:ln>
        </p:spPr>
        <p:txBody>
          <a:bodyPr spcFirstLastPara="1" wrap="square" lIns="91425" tIns="45700" rIns="91425" bIns="45700" anchor="ctr" anchorCtr="0">
            <a:normAutofit/>
          </a:bodyPr>
          <a:lstStyle>
            <a:lvl1pPr marR="0" lvl="0" rtl="0">
              <a:spcBef>
                <a:spcPts val="0"/>
              </a:spcBef>
              <a:spcAft>
                <a:spcPts val="0"/>
              </a:spcAft>
              <a:buClr>
                <a:schemeClr val="lt1"/>
              </a:buClr>
              <a:buSzPts val="7000"/>
              <a:buFont typeface="Archivo Black"/>
              <a:buNone/>
              <a:defRPr sz="7000" i="0" u="none" strike="noStrike" cap="none">
                <a:solidFill>
                  <a:schemeClr val="lt1"/>
                </a:solidFill>
                <a:latin typeface="Archivo Black"/>
                <a:ea typeface="Archivo Black"/>
                <a:cs typeface="Archivo Black"/>
                <a:sym typeface="Archiv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5029200" y="4499075"/>
            <a:ext cx="8229600" cy="4526100"/>
          </a:xfrm>
          <a:prstGeom prst="rect">
            <a:avLst/>
          </a:prstGeom>
          <a:noFill/>
          <a:ln>
            <a:noFill/>
          </a:ln>
        </p:spPr>
        <p:txBody>
          <a:bodyPr spcFirstLastPara="1" wrap="square" lIns="91425" tIns="45700" rIns="91425" bIns="45700" anchor="t" anchorCtr="0">
            <a:normAutofit/>
          </a:bodyPr>
          <a:lstStyle>
            <a:lvl1pPr marL="457200" marR="0" lvl="0" indent="-361950" algn="l" rtl="0">
              <a:spcBef>
                <a:spcPts val="640"/>
              </a:spcBef>
              <a:spcAft>
                <a:spcPts val="0"/>
              </a:spcAft>
              <a:buClr>
                <a:schemeClr val="lt1"/>
              </a:buClr>
              <a:buSzPts val="2100"/>
              <a:buFont typeface="Archivo Black"/>
              <a:buChar char="•"/>
              <a:defRPr sz="2100" i="0" u="none" strike="noStrike" cap="none">
                <a:solidFill>
                  <a:schemeClr val="lt1"/>
                </a:solidFill>
                <a:latin typeface="Archivo Black"/>
                <a:ea typeface="Archivo Black"/>
                <a:cs typeface="Archivo Black"/>
                <a:sym typeface="Archivo Black"/>
              </a:defRPr>
            </a:lvl1pPr>
            <a:lvl2pPr marL="914400" marR="0" lvl="1" indent="-361950" algn="l" rtl="0">
              <a:spcBef>
                <a:spcPts val="560"/>
              </a:spcBef>
              <a:spcAft>
                <a:spcPts val="0"/>
              </a:spcAft>
              <a:buClr>
                <a:schemeClr val="lt1"/>
              </a:buClr>
              <a:buSzPts val="2100"/>
              <a:buFont typeface="Archivo Black"/>
              <a:buChar char="–"/>
              <a:defRPr sz="2100" i="0" u="none" strike="noStrike" cap="none">
                <a:solidFill>
                  <a:schemeClr val="lt1"/>
                </a:solidFill>
                <a:latin typeface="Archivo Black"/>
                <a:ea typeface="Archivo Black"/>
                <a:cs typeface="Archivo Black"/>
                <a:sym typeface="Archivo Black"/>
              </a:defRPr>
            </a:lvl2pPr>
            <a:lvl3pPr marL="1371600" marR="0" lvl="2" indent="-361950" algn="l" rtl="0">
              <a:spcBef>
                <a:spcPts val="480"/>
              </a:spcBef>
              <a:spcAft>
                <a:spcPts val="0"/>
              </a:spcAft>
              <a:buClr>
                <a:schemeClr val="lt1"/>
              </a:buClr>
              <a:buSzPts val="2100"/>
              <a:buFont typeface="Archivo Black"/>
              <a:buChar char="•"/>
              <a:defRPr sz="2100" i="0" u="none" strike="noStrike" cap="none">
                <a:solidFill>
                  <a:schemeClr val="lt1"/>
                </a:solidFill>
                <a:latin typeface="Archivo Black"/>
                <a:ea typeface="Archivo Black"/>
                <a:cs typeface="Archivo Black"/>
                <a:sym typeface="Archivo Black"/>
              </a:defRPr>
            </a:lvl3pPr>
            <a:lvl4pPr marL="1828800" marR="0" lvl="3" indent="-361950" algn="l" rtl="0">
              <a:spcBef>
                <a:spcPts val="400"/>
              </a:spcBef>
              <a:spcAft>
                <a:spcPts val="0"/>
              </a:spcAft>
              <a:buClr>
                <a:schemeClr val="lt1"/>
              </a:buClr>
              <a:buSzPts val="2100"/>
              <a:buFont typeface="Archivo Black"/>
              <a:buChar char="–"/>
              <a:defRPr sz="2100" i="0" u="none" strike="noStrike" cap="none">
                <a:solidFill>
                  <a:schemeClr val="lt1"/>
                </a:solidFill>
                <a:latin typeface="Archivo Black"/>
                <a:ea typeface="Archivo Black"/>
                <a:cs typeface="Archivo Black"/>
                <a:sym typeface="Archivo Black"/>
              </a:defRPr>
            </a:lvl4pPr>
            <a:lvl5pPr marL="2286000" marR="0" lvl="4" indent="-361950" algn="l" rtl="0">
              <a:spcBef>
                <a:spcPts val="400"/>
              </a:spcBef>
              <a:spcAft>
                <a:spcPts val="0"/>
              </a:spcAft>
              <a:buClr>
                <a:schemeClr val="lt1"/>
              </a:buClr>
              <a:buSzPts val="2100"/>
              <a:buFont typeface="Archivo Black"/>
              <a:buChar char="»"/>
              <a:defRPr sz="2100" i="0" u="none" strike="noStrike" cap="none">
                <a:solidFill>
                  <a:schemeClr val="lt1"/>
                </a:solidFill>
                <a:latin typeface="Archivo Black"/>
                <a:ea typeface="Archivo Black"/>
                <a:cs typeface="Archivo Black"/>
                <a:sym typeface="Archivo Black"/>
              </a:defRPr>
            </a:lvl5pPr>
            <a:lvl6pPr marL="2743200" marR="0" lvl="5" indent="-361950" algn="l" rtl="0">
              <a:spcBef>
                <a:spcPts val="400"/>
              </a:spcBef>
              <a:spcAft>
                <a:spcPts val="0"/>
              </a:spcAft>
              <a:buClr>
                <a:schemeClr val="lt1"/>
              </a:buClr>
              <a:buSzPts val="2100"/>
              <a:buFont typeface="Archivo Black"/>
              <a:buChar char="•"/>
              <a:defRPr sz="2100" i="0" u="none" strike="noStrike" cap="none">
                <a:solidFill>
                  <a:schemeClr val="lt1"/>
                </a:solidFill>
                <a:latin typeface="Archivo Black"/>
                <a:ea typeface="Archivo Black"/>
                <a:cs typeface="Archivo Black"/>
                <a:sym typeface="Archivo Black"/>
              </a:defRPr>
            </a:lvl6pPr>
            <a:lvl7pPr marL="3200400" marR="0" lvl="6" indent="-361950" algn="l" rtl="0">
              <a:spcBef>
                <a:spcPts val="400"/>
              </a:spcBef>
              <a:spcAft>
                <a:spcPts val="0"/>
              </a:spcAft>
              <a:buClr>
                <a:schemeClr val="lt1"/>
              </a:buClr>
              <a:buSzPts val="2100"/>
              <a:buFont typeface="Archivo Black"/>
              <a:buChar char="•"/>
              <a:defRPr sz="2100" i="0" u="none" strike="noStrike" cap="none">
                <a:solidFill>
                  <a:schemeClr val="lt1"/>
                </a:solidFill>
                <a:latin typeface="Archivo Black"/>
                <a:ea typeface="Archivo Black"/>
                <a:cs typeface="Archivo Black"/>
                <a:sym typeface="Archivo Black"/>
              </a:defRPr>
            </a:lvl7pPr>
            <a:lvl8pPr marL="3657600" marR="0" lvl="7" indent="-361950" algn="l" rtl="0">
              <a:spcBef>
                <a:spcPts val="400"/>
              </a:spcBef>
              <a:spcAft>
                <a:spcPts val="0"/>
              </a:spcAft>
              <a:buClr>
                <a:schemeClr val="lt1"/>
              </a:buClr>
              <a:buSzPts val="2100"/>
              <a:buFont typeface="Archivo Black"/>
              <a:buChar char="•"/>
              <a:defRPr sz="2100" i="0" u="none" strike="noStrike" cap="none">
                <a:solidFill>
                  <a:schemeClr val="lt1"/>
                </a:solidFill>
                <a:latin typeface="Archivo Black"/>
                <a:ea typeface="Archivo Black"/>
                <a:cs typeface="Archivo Black"/>
                <a:sym typeface="Archivo Black"/>
              </a:defRPr>
            </a:lvl8pPr>
            <a:lvl9pPr marL="4114800" marR="0" lvl="8" indent="-361950" algn="l" rtl="0">
              <a:spcBef>
                <a:spcPts val="400"/>
              </a:spcBef>
              <a:spcAft>
                <a:spcPts val="0"/>
              </a:spcAft>
              <a:buClr>
                <a:schemeClr val="lt1"/>
              </a:buClr>
              <a:buSzPts val="2100"/>
              <a:buFont typeface="Archivo Black"/>
              <a:buChar char="•"/>
              <a:defRPr sz="2100" i="0" u="none" strike="noStrike" cap="none">
                <a:solidFill>
                  <a:schemeClr val="lt1"/>
                </a:solidFill>
                <a:latin typeface="Archivo Black"/>
                <a:ea typeface="Archivo Black"/>
                <a:cs typeface="Archivo Black"/>
                <a:sym typeface="Archivo Blac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9.jpeg"/><Relationship Id="rId3" Type="http://schemas.openxmlformats.org/officeDocument/2006/relationships/image" Target="../media/image1.png"/><Relationship Id="rId7" Type="http://schemas.openxmlformats.org/officeDocument/2006/relationships/image" Target="../media/image5.jpeg"/><Relationship Id="rId12"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7.png"/><Relationship Id="rId5" Type="http://schemas.openxmlformats.org/officeDocument/2006/relationships/image" Target="../media/image3.png"/><Relationship Id="rId15" Type="http://schemas.openxmlformats.org/officeDocument/2006/relationships/image" Target="../media/image11.jpeg"/><Relationship Id="rId10" Type="http://schemas.openxmlformats.org/officeDocument/2006/relationships/hyperlink" Target="https://www.google.com/url?q=https%3A%2F%2Fwww.kaggle.com%2Fdatasets%2Fmeruvulikith%2Fcrimes-in-india-dataset-2001-2013" TargetMode="External"/><Relationship Id="rId4" Type="http://schemas.openxmlformats.org/officeDocument/2006/relationships/image" Target="../media/image2.png"/><Relationship Id="rId9" Type="http://schemas.openxmlformats.org/officeDocument/2006/relationships/hyperlink" Target="https://colab.research.google.com/drive/1c9qnGLJeFG3h8pXukECLB0P-0fkIvBfr?usp=sharing" TargetMode="External"/><Relationship Id="rId14" Type="http://schemas.openxmlformats.org/officeDocument/2006/relationships/image" Target="../media/image10.png"/></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5.jpe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3.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22.png"/><Relationship Id="rId4" Type="http://schemas.openxmlformats.org/officeDocument/2006/relationships/image" Target="../media/image7.png"/><Relationship Id="rId9" Type="http://schemas.openxmlformats.org/officeDocument/2006/relationships/image" Target="../media/image9.jpe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3.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8.pn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3.png"/><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3.pn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3.png"/><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111"/>
        <p:cNvGrpSpPr/>
        <p:nvPr/>
      </p:nvGrpSpPr>
      <p:grpSpPr>
        <a:xfrm>
          <a:off x="0" y="0"/>
          <a:ext cx="0" cy="0"/>
          <a:chOff x="0" y="0"/>
          <a:chExt cx="0" cy="0"/>
        </a:xfrm>
      </p:grpSpPr>
      <p:pic>
        <p:nvPicPr>
          <p:cNvPr id="112" name="Google Shape;112;p11"/>
          <p:cNvPicPr preferRelativeResize="0"/>
          <p:nvPr/>
        </p:nvPicPr>
        <p:blipFill>
          <a:blip r:embed="rId3">
            <a:alphaModFix/>
          </a:blip>
          <a:stretch>
            <a:fillRect/>
          </a:stretch>
        </p:blipFill>
        <p:spPr>
          <a:xfrm>
            <a:off x="0" y="-52104"/>
            <a:ext cx="18288000" cy="10412027"/>
          </a:xfrm>
          <a:prstGeom prst="rect">
            <a:avLst/>
          </a:prstGeom>
          <a:noFill/>
          <a:ln>
            <a:noFill/>
          </a:ln>
        </p:spPr>
      </p:pic>
      <p:pic>
        <p:nvPicPr>
          <p:cNvPr id="128" name="Google Shape;128;p11"/>
          <p:cNvPicPr preferRelativeResize="0"/>
          <p:nvPr/>
        </p:nvPicPr>
        <p:blipFill>
          <a:blip r:embed="rId4">
            <a:alphaModFix/>
          </a:blip>
          <a:stretch>
            <a:fillRect/>
          </a:stretch>
        </p:blipFill>
        <p:spPr>
          <a:xfrm>
            <a:off x="11696679" y="2024501"/>
            <a:ext cx="6262748" cy="4396355"/>
          </a:xfrm>
          <a:prstGeom prst="rect">
            <a:avLst/>
          </a:prstGeom>
          <a:noFill/>
          <a:ln>
            <a:noFill/>
          </a:ln>
        </p:spPr>
      </p:pic>
      <p:pic>
        <p:nvPicPr>
          <p:cNvPr id="2" name="Google Shape;263;p15">
            <a:extLst>
              <a:ext uri="{FF2B5EF4-FFF2-40B4-BE49-F238E27FC236}">
                <a16:creationId xmlns:a16="http://schemas.microsoft.com/office/drawing/2014/main" id="{9BDAEEF5-9B85-DCC7-8880-0E1F10F8DC30}"/>
              </a:ext>
            </a:extLst>
          </p:cNvPr>
          <p:cNvPicPr preferRelativeResize="0"/>
          <p:nvPr/>
        </p:nvPicPr>
        <p:blipFill>
          <a:blip r:embed="rId5">
            <a:alphaModFix/>
          </a:blip>
          <a:stretch>
            <a:fillRect/>
          </a:stretch>
        </p:blipFill>
        <p:spPr>
          <a:xfrm>
            <a:off x="328571" y="2261513"/>
            <a:ext cx="11280937" cy="7780868"/>
          </a:xfrm>
          <a:prstGeom prst="rect">
            <a:avLst/>
          </a:prstGeom>
          <a:noFill/>
          <a:ln>
            <a:noFill/>
          </a:ln>
        </p:spPr>
      </p:pic>
      <p:grpSp>
        <p:nvGrpSpPr>
          <p:cNvPr id="10" name="Google Shape;114;p11">
            <a:extLst>
              <a:ext uri="{FF2B5EF4-FFF2-40B4-BE49-F238E27FC236}">
                <a16:creationId xmlns:a16="http://schemas.microsoft.com/office/drawing/2014/main" id="{7F39B378-2DC0-A101-04B2-0374183E51E7}"/>
              </a:ext>
            </a:extLst>
          </p:cNvPr>
          <p:cNvGrpSpPr/>
          <p:nvPr/>
        </p:nvGrpSpPr>
        <p:grpSpPr>
          <a:xfrm>
            <a:off x="2532464" y="5763993"/>
            <a:ext cx="8779549" cy="2952097"/>
            <a:chOff x="0" y="0"/>
            <a:chExt cx="1454083" cy="559456"/>
          </a:xfrm>
        </p:grpSpPr>
        <p:sp>
          <p:nvSpPr>
            <p:cNvPr id="11" name="Google Shape;115;p11">
              <a:extLst>
                <a:ext uri="{FF2B5EF4-FFF2-40B4-BE49-F238E27FC236}">
                  <a16:creationId xmlns:a16="http://schemas.microsoft.com/office/drawing/2014/main" id="{0369B372-702F-3197-8D92-DDE97EA4AF52}"/>
                </a:ext>
              </a:extLst>
            </p:cNvPr>
            <p:cNvSpPr/>
            <p:nvPr/>
          </p:nvSpPr>
          <p:spPr>
            <a:xfrm>
              <a:off x="0" y="0"/>
              <a:ext cx="1447726" cy="194328"/>
            </a:xfrm>
            <a:custGeom>
              <a:avLst/>
              <a:gdLst/>
              <a:ahLst/>
              <a:cxnLst/>
              <a:rect l="l" t="t" r="r" b="b"/>
              <a:pathLst>
                <a:path w="1447726" h="194328" extrusionOk="0">
                  <a:moveTo>
                    <a:pt x="0" y="0"/>
                  </a:moveTo>
                  <a:lnTo>
                    <a:pt x="1447726" y="0"/>
                  </a:lnTo>
                  <a:lnTo>
                    <a:pt x="1447726" y="194328"/>
                  </a:lnTo>
                  <a:lnTo>
                    <a:pt x="0" y="194328"/>
                  </a:lnTo>
                  <a:close/>
                </a:path>
              </a:pathLst>
            </a:custGeom>
            <a:solidFill>
              <a:srgbClr val="90140E"/>
            </a:solidFill>
            <a:ln>
              <a:noFill/>
            </a:ln>
          </p:spPr>
        </p:sp>
        <p:sp>
          <p:nvSpPr>
            <p:cNvPr id="12" name="Google Shape;116;p11">
              <a:extLst>
                <a:ext uri="{FF2B5EF4-FFF2-40B4-BE49-F238E27FC236}">
                  <a16:creationId xmlns:a16="http://schemas.microsoft.com/office/drawing/2014/main" id="{84929EFA-550E-4A99-0305-515A742F3760}"/>
                </a:ext>
              </a:extLst>
            </p:cNvPr>
            <p:cNvSpPr txBox="1"/>
            <p:nvPr/>
          </p:nvSpPr>
          <p:spPr>
            <a:xfrm>
              <a:off x="6357" y="327028"/>
              <a:ext cx="1447726" cy="232428"/>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5" name="Google Shape;122;p11">
            <a:extLst>
              <a:ext uri="{FF2B5EF4-FFF2-40B4-BE49-F238E27FC236}">
                <a16:creationId xmlns:a16="http://schemas.microsoft.com/office/drawing/2014/main" id="{79C95BC6-4868-5105-59FD-47B8018CFC52}"/>
              </a:ext>
            </a:extLst>
          </p:cNvPr>
          <p:cNvSpPr txBox="1"/>
          <p:nvPr/>
        </p:nvSpPr>
        <p:spPr>
          <a:xfrm>
            <a:off x="1993244" y="2671485"/>
            <a:ext cx="8227387" cy="155119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7200" b="1">
                <a:solidFill>
                  <a:schemeClr val="tx1"/>
                </a:solidFill>
                <a:latin typeface="Arimo"/>
                <a:ea typeface="Arimo"/>
                <a:cs typeface="Arimo"/>
                <a:sym typeface="Arimo"/>
              </a:rPr>
              <a:t>CRIMES IN INDIA</a:t>
            </a:r>
            <a:endParaRPr sz="7200" b="1">
              <a:solidFill>
                <a:schemeClr val="tx1"/>
              </a:solidFill>
            </a:endParaRPr>
          </a:p>
        </p:txBody>
      </p:sp>
      <p:pic>
        <p:nvPicPr>
          <p:cNvPr id="1026" name="Picture 2" descr="Nizamabad Police Commissionerate |">
            <a:extLst>
              <a:ext uri="{FF2B5EF4-FFF2-40B4-BE49-F238E27FC236}">
                <a16:creationId xmlns:a16="http://schemas.microsoft.com/office/drawing/2014/main" id="{63F38B68-F7BA-3401-F248-251E6BF6F20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968354">
            <a:off x="12196567" y="6844984"/>
            <a:ext cx="5101252" cy="236100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oes Higher GDP Growth Mean Less Crime Against Property?">
            <a:extLst>
              <a:ext uri="{FF2B5EF4-FFF2-40B4-BE49-F238E27FC236}">
                <a16:creationId xmlns:a16="http://schemas.microsoft.com/office/drawing/2014/main" id="{41E1A17C-E96A-40EC-EB9C-EE2144AAA1F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7858" y="215161"/>
            <a:ext cx="9932774" cy="695371"/>
          </a:xfrm>
          <a:prstGeom prst="rect">
            <a:avLst/>
          </a:prstGeom>
          <a:noFill/>
          <a:extLst>
            <a:ext uri="{909E8E84-426E-40DD-AFC4-6F175D3DCCD1}">
              <a14:hiddenFill xmlns:a14="http://schemas.microsoft.com/office/drawing/2010/main">
                <a:solidFill>
                  <a:srgbClr val="FFFFFF"/>
                </a:solidFill>
              </a14:hiddenFill>
            </a:ext>
          </a:extLst>
        </p:spPr>
      </p:pic>
      <p:sp>
        <p:nvSpPr>
          <p:cNvPr id="17" name="Google Shape;122;p11">
            <a:extLst>
              <a:ext uri="{FF2B5EF4-FFF2-40B4-BE49-F238E27FC236}">
                <a16:creationId xmlns:a16="http://schemas.microsoft.com/office/drawing/2014/main" id="{9B501B20-FF4D-A18B-EF14-D127FE00DABA}"/>
              </a:ext>
            </a:extLst>
          </p:cNvPr>
          <p:cNvSpPr txBox="1"/>
          <p:nvPr/>
        </p:nvSpPr>
        <p:spPr>
          <a:xfrm>
            <a:off x="2616376" y="4227616"/>
            <a:ext cx="6911082" cy="51706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400" b="1" i="0">
                <a:solidFill>
                  <a:schemeClr val="tx1"/>
                </a:solidFill>
                <a:effectLst/>
                <a:latin typeface="Inter"/>
              </a:rPr>
              <a:t>Analysis of Crime Data by State/UT from 2001-2013</a:t>
            </a:r>
            <a:endParaRPr sz="2400" b="1">
              <a:solidFill>
                <a:schemeClr val="tx1"/>
              </a:solidFill>
            </a:endParaRPr>
          </a:p>
        </p:txBody>
      </p:sp>
      <p:pic>
        <p:nvPicPr>
          <p:cNvPr id="1032" name="Picture 8" descr="Magnifying Glass PNG Images | Free Photos, PNG Stickers, Wallpapers &amp;  Backgrounds - rawpixel">
            <a:extLst>
              <a:ext uri="{FF2B5EF4-FFF2-40B4-BE49-F238E27FC236}">
                <a16:creationId xmlns:a16="http://schemas.microsoft.com/office/drawing/2014/main" id="{8C199EA4-C5DB-7FF0-DA30-2E1D7A1C54B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6200000">
            <a:off x="10368666" y="5837968"/>
            <a:ext cx="786000" cy="877466"/>
          </a:xfrm>
          <a:prstGeom prst="rect">
            <a:avLst/>
          </a:prstGeom>
          <a:noFill/>
          <a:extLst>
            <a:ext uri="{909E8E84-426E-40DD-AFC4-6F175D3DCCD1}">
              <a14:hiddenFill xmlns:a14="http://schemas.microsoft.com/office/drawing/2010/main">
                <a:solidFill>
                  <a:srgbClr val="FFFFFF"/>
                </a:solidFill>
              </a14:hiddenFill>
            </a:ext>
          </a:extLst>
        </p:spPr>
      </p:pic>
      <p:sp>
        <p:nvSpPr>
          <p:cNvPr id="18" name="Google Shape;178;p13">
            <a:extLst>
              <a:ext uri="{FF2B5EF4-FFF2-40B4-BE49-F238E27FC236}">
                <a16:creationId xmlns:a16="http://schemas.microsoft.com/office/drawing/2014/main" id="{235AA8B0-C696-E587-F28F-DBF86908AF56}"/>
              </a:ext>
            </a:extLst>
          </p:cNvPr>
          <p:cNvSpPr txBox="1"/>
          <p:nvPr/>
        </p:nvSpPr>
        <p:spPr>
          <a:xfrm>
            <a:off x="321936" y="8488075"/>
            <a:ext cx="11575430" cy="725583"/>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2100">
                <a:solidFill>
                  <a:schemeClr val="tx1"/>
                </a:solidFill>
                <a:latin typeface="Arimo"/>
                <a:ea typeface="Arimo"/>
                <a:cs typeface="Arimo"/>
                <a:sym typeface="Arimo"/>
              </a:rPr>
              <a:t>Project file link : </a:t>
            </a:r>
            <a:r>
              <a:rPr lang="en-US" sz="1600">
                <a:solidFill>
                  <a:srgbClr val="0070C0"/>
                </a:solidFill>
                <a:latin typeface="Arimo"/>
                <a:ea typeface="Arimo"/>
                <a:cs typeface="Arimo"/>
                <a:sym typeface="Arimo"/>
                <a:hlinkClick r:id="rId9">
                  <a:extLst>
                    <a:ext uri="{A12FA001-AC4F-418D-AE19-62706E023703}">
                      <ahyp:hlinkClr xmlns:ahyp="http://schemas.microsoft.com/office/drawing/2018/hyperlinkcolor" val="tx"/>
                    </a:ext>
                  </a:extLst>
                </a:hlinkClick>
              </a:rPr>
              <a:t>https://colab.research.google.com/drive/1c9qnGLJeFG3h8pXukECLB0P-0fkIvBfr?usp=sharing</a:t>
            </a:r>
            <a:endParaRPr lang="en-US" sz="1600">
              <a:solidFill>
                <a:srgbClr val="0070C0"/>
              </a:solidFill>
              <a:latin typeface="Arimo"/>
              <a:ea typeface="Arimo"/>
              <a:cs typeface="Arimo"/>
              <a:sym typeface="Arimo"/>
            </a:endParaRPr>
          </a:p>
          <a:p>
            <a:pPr marL="0" marR="0" lvl="0" indent="0" algn="l" rtl="0">
              <a:lnSpc>
                <a:spcPct val="115000"/>
              </a:lnSpc>
              <a:spcBef>
                <a:spcPts val="0"/>
              </a:spcBef>
              <a:spcAft>
                <a:spcPts val="0"/>
              </a:spcAft>
              <a:buNone/>
            </a:pPr>
            <a:r>
              <a:rPr lang="en-US" sz="2000" b="1">
                <a:solidFill>
                  <a:schemeClr val="tx1"/>
                </a:solidFill>
                <a:latin typeface="Arimo"/>
                <a:ea typeface="Arimo"/>
                <a:cs typeface="Arimo"/>
                <a:sym typeface="Arimo"/>
              </a:rPr>
              <a:t>Dataset link : </a:t>
            </a:r>
            <a:r>
              <a:rPr lang="en-IN" sz="1600" b="0" i="0">
                <a:solidFill>
                  <a:srgbClr val="0070C0"/>
                </a:solidFill>
                <a:effectLst/>
                <a:latin typeface="Roboto" panose="02000000000000000000" pitchFamily="2" charset="0"/>
                <a:hlinkClick r:id="rId10">
                  <a:extLst>
                    <a:ext uri="{A12FA001-AC4F-418D-AE19-62706E023703}">
                      <ahyp:hlinkClr xmlns:ahyp="http://schemas.microsoft.com/office/drawing/2018/hyperlinkcolor" val="tx"/>
                    </a:ext>
                  </a:extLst>
                </a:hlinkClick>
              </a:rPr>
              <a:t>https://www.kaggle.com/datasets/meruvulikith/crimes-in-india-dataset-2001-2013</a:t>
            </a:r>
            <a:endParaRPr lang="en-US" sz="1600" b="1">
              <a:solidFill>
                <a:srgbClr val="0070C0"/>
              </a:solidFill>
              <a:latin typeface="Arimo"/>
              <a:ea typeface="Arimo"/>
              <a:cs typeface="Arimo"/>
              <a:sym typeface="Arimo"/>
            </a:endParaRPr>
          </a:p>
        </p:txBody>
      </p:sp>
      <p:pic>
        <p:nvPicPr>
          <p:cNvPr id="19" name="Picture 4" descr="Does Higher GDP Growth Mean Less Crime Against Property?">
            <a:extLst>
              <a:ext uri="{FF2B5EF4-FFF2-40B4-BE49-F238E27FC236}">
                <a16:creationId xmlns:a16="http://schemas.microsoft.com/office/drawing/2014/main" id="{6B478B98-01E8-4FA6-C8C7-101FDBB3FF2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220631" y="244619"/>
            <a:ext cx="7779511" cy="633617"/>
          </a:xfrm>
          <a:prstGeom prst="rect">
            <a:avLst/>
          </a:prstGeom>
          <a:noFill/>
          <a:extLst>
            <a:ext uri="{909E8E84-426E-40DD-AFC4-6F175D3DCCD1}">
              <a14:hiddenFill xmlns:a14="http://schemas.microsoft.com/office/drawing/2010/main">
                <a:solidFill>
                  <a:srgbClr val="FFFFFF"/>
                </a:solidFill>
              </a14:hiddenFill>
            </a:ext>
          </a:extLst>
        </p:spPr>
      </p:pic>
      <p:pic>
        <p:nvPicPr>
          <p:cNvPr id="20" name="Google Shape;168;p13">
            <a:extLst>
              <a:ext uri="{FF2B5EF4-FFF2-40B4-BE49-F238E27FC236}">
                <a16:creationId xmlns:a16="http://schemas.microsoft.com/office/drawing/2014/main" id="{C023CF24-404C-F01F-951A-12D0036AE8B1}"/>
              </a:ext>
            </a:extLst>
          </p:cNvPr>
          <p:cNvPicPr preferRelativeResize="0"/>
          <p:nvPr/>
        </p:nvPicPr>
        <p:blipFill>
          <a:blip r:embed="rId11">
            <a:alphaModFix/>
          </a:blip>
          <a:stretch>
            <a:fillRect/>
          </a:stretch>
        </p:blipFill>
        <p:spPr>
          <a:xfrm rot="21381308">
            <a:off x="11684084" y="7474193"/>
            <a:ext cx="6425051" cy="2550575"/>
          </a:xfrm>
          <a:prstGeom prst="rect">
            <a:avLst/>
          </a:prstGeom>
          <a:noFill/>
          <a:ln>
            <a:noFill/>
          </a:ln>
        </p:spPr>
      </p:pic>
      <p:pic>
        <p:nvPicPr>
          <p:cNvPr id="21" name="Google Shape;168;p13">
            <a:extLst>
              <a:ext uri="{FF2B5EF4-FFF2-40B4-BE49-F238E27FC236}">
                <a16:creationId xmlns:a16="http://schemas.microsoft.com/office/drawing/2014/main" id="{4103DF08-B3D7-6743-52EB-8042E6F0ACE4}"/>
              </a:ext>
            </a:extLst>
          </p:cNvPr>
          <p:cNvPicPr preferRelativeResize="0"/>
          <p:nvPr/>
        </p:nvPicPr>
        <p:blipFill>
          <a:blip r:embed="rId11">
            <a:alphaModFix/>
          </a:blip>
          <a:stretch>
            <a:fillRect/>
          </a:stretch>
        </p:blipFill>
        <p:spPr>
          <a:xfrm rot="5400000">
            <a:off x="-213967" y="3736357"/>
            <a:ext cx="4521058" cy="3695554"/>
          </a:xfrm>
          <a:prstGeom prst="rect">
            <a:avLst/>
          </a:prstGeom>
          <a:noFill/>
          <a:ln>
            <a:noFill/>
          </a:ln>
        </p:spPr>
      </p:pic>
      <p:pic>
        <p:nvPicPr>
          <p:cNvPr id="25" name="Google Shape;297;p18">
            <a:extLst>
              <a:ext uri="{FF2B5EF4-FFF2-40B4-BE49-F238E27FC236}">
                <a16:creationId xmlns:a16="http://schemas.microsoft.com/office/drawing/2014/main" id="{4A2E569E-E22C-923B-FE80-FB131EDFFB0C}"/>
              </a:ext>
            </a:extLst>
          </p:cNvPr>
          <p:cNvPicPr preferRelativeResize="0"/>
          <p:nvPr/>
        </p:nvPicPr>
        <p:blipFill>
          <a:blip r:embed="rId12">
            <a:alphaModFix/>
          </a:blip>
          <a:stretch>
            <a:fillRect/>
          </a:stretch>
        </p:blipFill>
        <p:spPr>
          <a:xfrm rot="18288765">
            <a:off x="11367736" y="4393316"/>
            <a:ext cx="1872423" cy="2082920"/>
          </a:xfrm>
          <a:prstGeom prst="rect">
            <a:avLst/>
          </a:prstGeom>
          <a:noFill/>
          <a:ln>
            <a:noFill/>
          </a:ln>
        </p:spPr>
      </p:pic>
      <p:pic>
        <p:nvPicPr>
          <p:cNvPr id="27" name="Picture 2" descr="CRIMES THAT MADE HISTORY">
            <a:extLst>
              <a:ext uri="{FF2B5EF4-FFF2-40B4-BE49-F238E27FC236}">
                <a16:creationId xmlns:a16="http://schemas.microsoft.com/office/drawing/2014/main" id="{2B3C5C6C-7CE2-55BA-BFB2-0B8CD0B622E5}"/>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rot="193739">
            <a:off x="14162031" y="315935"/>
            <a:ext cx="3748087" cy="1856472"/>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oogle Shape;156;p12">
            <a:extLst>
              <a:ext uri="{FF2B5EF4-FFF2-40B4-BE49-F238E27FC236}">
                <a16:creationId xmlns:a16="http://schemas.microsoft.com/office/drawing/2014/main" id="{90A9567C-DAD2-D2EB-3E40-2D968EA5183C}"/>
              </a:ext>
            </a:extLst>
          </p:cNvPr>
          <p:cNvGrpSpPr/>
          <p:nvPr/>
        </p:nvGrpSpPr>
        <p:grpSpPr>
          <a:xfrm rot="10800000">
            <a:off x="1558596" y="5482381"/>
            <a:ext cx="10094498" cy="1407630"/>
            <a:chOff x="0" y="0"/>
            <a:chExt cx="19050000" cy="14033500"/>
          </a:xfrm>
        </p:grpSpPr>
        <p:sp>
          <p:nvSpPr>
            <p:cNvPr id="4" name="Google Shape;157;p12">
              <a:extLst>
                <a:ext uri="{FF2B5EF4-FFF2-40B4-BE49-F238E27FC236}">
                  <a16:creationId xmlns:a16="http://schemas.microsoft.com/office/drawing/2014/main" id="{D08002D1-F16B-514A-CE7E-58C93252B289}"/>
                </a:ext>
              </a:extLst>
            </p:cNvPr>
            <p:cNvSpPr/>
            <p:nvPr/>
          </p:nvSpPr>
          <p:spPr>
            <a:xfrm>
              <a:off x="1169582" y="1014439"/>
              <a:ext cx="16710835" cy="12004622"/>
            </a:xfrm>
            <a:custGeom>
              <a:avLst/>
              <a:gdLst/>
              <a:ahLst/>
              <a:cxnLst/>
              <a:rect l="l" t="t" r="r" b="b"/>
              <a:pathLst>
                <a:path w="16710835" h="12004622" extrusionOk="0">
                  <a:moveTo>
                    <a:pt x="0" y="0"/>
                  </a:moveTo>
                  <a:lnTo>
                    <a:pt x="16710835" y="0"/>
                  </a:lnTo>
                  <a:lnTo>
                    <a:pt x="16710835" y="12004622"/>
                  </a:lnTo>
                  <a:lnTo>
                    <a:pt x="0" y="12004622"/>
                  </a:lnTo>
                  <a:close/>
                </a:path>
              </a:pathLst>
            </a:custGeom>
            <a:solidFill>
              <a:srgbClr val="A20700"/>
            </a:solidFill>
            <a:ln w="12700" cap="flat" cmpd="sng">
              <a:solidFill>
                <a:srgbClr val="000000"/>
              </a:solidFill>
              <a:prstDash val="solid"/>
              <a:round/>
              <a:headEnd type="none" w="sm" len="sm"/>
              <a:tailEnd type="none" w="sm" len="sm"/>
            </a:ln>
          </p:spPr>
        </p:sp>
        <p:sp>
          <p:nvSpPr>
            <p:cNvPr id="5" name="Google Shape;158;p12">
              <a:extLst>
                <a:ext uri="{FF2B5EF4-FFF2-40B4-BE49-F238E27FC236}">
                  <a16:creationId xmlns:a16="http://schemas.microsoft.com/office/drawing/2014/main" id="{5C7FB1D8-F790-995C-D432-66F65029494F}"/>
                </a:ext>
              </a:extLst>
            </p:cNvPr>
            <p:cNvSpPr/>
            <p:nvPr/>
          </p:nvSpPr>
          <p:spPr>
            <a:xfrm>
              <a:off x="0" y="0"/>
              <a:ext cx="19050000" cy="14033500"/>
            </a:xfrm>
            <a:custGeom>
              <a:avLst/>
              <a:gdLst/>
              <a:ahLst/>
              <a:cxnLst/>
              <a:rect l="l" t="t" r="r" b="b"/>
              <a:pathLst>
                <a:path w="19050000" h="14033500" extrusionOk="0">
                  <a:moveTo>
                    <a:pt x="0" y="0"/>
                  </a:moveTo>
                  <a:lnTo>
                    <a:pt x="19050000" y="0"/>
                  </a:lnTo>
                  <a:lnTo>
                    <a:pt x="19050000" y="14033500"/>
                  </a:lnTo>
                  <a:lnTo>
                    <a:pt x="0" y="14033500"/>
                  </a:lnTo>
                  <a:close/>
                </a:path>
              </a:pathLst>
            </a:custGeom>
            <a:blipFill rotWithShape="1">
              <a:blip r:embed="rId14">
                <a:alphaModFix/>
              </a:blip>
              <a:stretch>
                <a:fillRect t="-225" b="-224"/>
              </a:stretch>
            </a:blipFill>
            <a:ln>
              <a:noFill/>
            </a:ln>
          </p:spPr>
        </p:sp>
      </p:grpSp>
      <p:sp>
        <p:nvSpPr>
          <p:cNvPr id="6" name="Google Shape;122;p11">
            <a:extLst>
              <a:ext uri="{FF2B5EF4-FFF2-40B4-BE49-F238E27FC236}">
                <a16:creationId xmlns:a16="http://schemas.microsoft.com/office/drawing/2014/main" id="{5B99366E-FCDD-9DE3-67D4-41A2F137897F}"/>
              </a:ext>
            </a:extLst>
          </p:cNvPr>
          <p:cNvSpPr txBox="1"/>
          <p:nvPr/>
        </p:nvSpPr>
        <p:spPr>
          <a:xfrm>
            <a:off x="2030404" y="5750952"/>
            <a:ext cx="8524568" cy="68942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3200" b="1">
                <a:solidFill>
                  <a:srgbClr val="FFFFFF"/>
                </a:solidFill>
                <a:latin typeface="Arimo"/>
                <a:ea typeface="Arimo"/>
                <a:cs typeface="Arimo"/>
                <a:sym typeface="Arimo"/>
              </a:rPr>
              <a:t>An analytical Aproach By Ankit Shrivas</a:t>
            </a:r>
            <a:endParaRPr sz="3200"/>
          </a:p>
        </p:txBody>
      </p:sp>
      <p:pic>
        <p:nvPicPr>
          <p:cNvPr id="16" name="Picture 2" descr="2,600+ Murder Knife Stock Illustrations, Royalty-Free Vector Graphics &amp;  Clip Art - iStock | Murder knife silhouette">
            <a:extLst>
              <a:ext uri="{FF2B5EF4-FFF2-40B4-BE49-F238E27FC236}">
                <a16:creationId xmlns:a16="http://schemas.microsoft.com/office/drawing/2014/main" id="{1DEF69FD-5DC9-F659-6B0D-5765294091D9}"/>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0220631" y="2199392"/>
            <a:ext cx="1321380" cy="1043444"/>
          </a:xfrm>
          <a:prstGeom prst="rect">
            <a:avLst/>
          </a:prstGeom>
          <a:noFill/>
          <a:extLst>
            <a:ext uri="{909E8E84-426E-40DD-AFC4-6F175D3DCCD1}">
              <a14:hiddenFill xmlns:a14="http://schemas.microsoft.com/office/drawing/2010/main">
                <a:solidFill>
                  <a:srgbClr val="FFFFFF"/>
                </a:solidFill>
              </a14:hiddenFill>
            </a:ext>
          </a:extLst>
        </p:spPr>
      </p:pic>
      <p:pic>
        <p:nvPicPr>
          <p:cNvPr id="7" name="Google Shape;297;p18">
            <a:extLst>
              <a:ext uri="{FF2B5EF4-FFF2-40B4-BE49-F238E27FC236}">
                <a16:creationId xmlns:a16="http://schemas.microsoft.com/office/drawing/2014/main" id="{FFA4C37D-56E2-8D41-936B-8CC804F2ACEC}"/>
              </a:ext>
            </a:extLst>
          </p:cNvPr>
          <p:cNvPicPr preferRelativeResize="0"/>
          <p:nvPr/>
        </p:nvPicPr>
        <p:blipFill>
          <a:blip r:embed="rId12">
            <a:alphaModFix/>
          </a:blip>
          <a:stretch>
            <a:fillRect/>
          </a:stretch>
        </p:blipFill>
        <p:spPr>
          <a:xfrm rot="18288765">
            <a:off x="622595" y="391593"/>
            <a:ext cx="2654124" cy="332573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166"/>
        <p:cNvGrpSpPr/>
        <p:nvPr/>
      </p:nvGrpSpPr>
      <p:grpSpPr>
        <a:xfrm>
          <a:off x="0" y="0"/>
          <a:ext cx="0" cy="0"/>
          <a:chOff x="0" y="0"/>
          <a:chExt cx="0" cy="0"/>
        </a:xfrm>
      </p:grpSpPr>
      <p:pic>
        <p:nvPicPr>
          <p:cNvPr id="167" name="Google Shape;167;p13"/>
          <p:cNvPicPr preferRelativeResize="0"/>
          <p:nvPr/>
        </p:nvPicPr>
        <p:blipFill>
          <a:blip r:embed="rId3">
            <a:alphaModFix/>
          </a:blip>
          <a:stretch>
            <a:fillRect/>
          </a:stretch>
        </p:blipFill>
        <p:spPr>
          <a:xfrm>
            <a:off x="0" y="5624"/>
            <a:ext cx="18288000" cy="10412027"/>
          </a:xfrm>
          <a:prstGeom prst="rect">
            <a:avLst/>
          </a:prstGeom>
          <a:noFill/>
          <a:ln>
            <a:noFill/>
          </a:ln>
        </p:spPr>
      </p:pic>
      <p:grpSp>
        <p:nvGrpSpPr>
          <p:cNvPr id="169" name="Google Shape;169;p13"/>
          <p:cNvGrpSpPr/>
          <p:nvPr/>
        </p:nvGrpSpPr>
        <p:grpSpPr>
          <a:xfrm>
            <a:off x="1028700" y="847457"/>
            <a:ext cx="271338" cy="133886"/>
            <a:chOff x="0" y="12700"/>
            <a:chExt cx="361785" cy="178515"/>
          </a:xfrm>
        </p:grpSpPr>
        <p:cxnSp>
          <p:nvCxnSpPr>
            <p:cNvPr id="170" name="Google Shape;170;p13"/>
            <p:cNvCxnSpPr/>
            <p:nvPr/>
          </p:nvCxnSpPr>
          <p:spPr>
            <a:xfrm>
              <a:off x="0" y="101958"/>
              <a:ext cx="361785" cy="0"/>
            </a:xfrm>
            <a:prstGeom prst="straightConnector1">
              <a:avLst/>
            </a:prstGeom>
            <a:noFill/>
            <a:ln w="25400" cap="flat" cmpd="sng">
              <a:solidFill>
                <a:srgbClr val="FFFFFF"/>
              </a:solidFill>
              <a:prstDash val="solid"/>
              <a:round/>
              <a:headEnd type="none" w="sm" len="sm"/>
              <a:tailEnd type="none" w="sm" len="sm"/>
            </a:ln>
          </p:spPr>
        </p:cxnSp>
        <p:cxnSp>
          <p:nvCxnSpPr>
            <p:cNvPr id="171" name="Google Shape;171;p13"/>
            <p:cNvCxnSpPr/>
            <p:nvPr/>
          </p:nvCxnSpPr>
          <p:spPr>
            <a:xfrm>
              <a:off x="0" y="12700"/>
              <a:ext cx="361785" cy="0"/>
            </a:xfrm>
            <a:prstGeom prst="straightConnector1">
              <a:avLst/>
            </a:prstGeom>
            <a:noFill/>
            <a:ln w="25400" cap="flat" cmpd="sng">
              <a:solidFill>
                <a:srgbClr val="FFFFFF"/>
              </a:solidFill>
              <a:prstDash val="solid"/>
              <a:round/>
              <a:headEnd type="none" w="sm" len="sm"/>
              <a:tailEnd type="none" w="sm" len="sm"/>
            </a:ln>
          </p:spPr>
        </p:cxnSp>
        <p:cxnSp>
          <p:nvCxnSpPr>
            <p:cNvPr id="172" name="Google Shape;172;p13"/>
            <p:cNvCxnSpPr/>
            <p:nvPr/>
          </p:nvCxnSpPr>
          <p:spPr>
            <a:xfrm>
              <a:off x="0" y="191215"/>
              <a:ext cx="361785" cy="0"/>
            </a:xfrm>
            <a:prstGeom prst="straightConnector1">
              <a:avLst/>
            </a:prstGeom>
            <a:noFill/>
            <a:ln w="25400" cap="flat" cmpd="sng">
              <a:solidFill>
                <a:srgbClr val="FFFFFF"/>
              </a:solidFill>
              <a:prstDash val="solid"/>
              <a:round/>
              <a:headEnd type="none" w="sm" len="sm"/>
              <a:tailEnd type="none" w="sm" len="sm"/>
            </a:ln>
          </p:spPr>
        </p:cxnSp>
      </p:grpSp>
      <p:sp>
        <p:nvSpPr>
          <p:cNvPr id="177" name="Google Shape;177;p13"/>
          <p:cNvSpPr txBox="1"/>
          <p:nvPr/>
        </p:nvSpPr>
        <p:spPr>
          <a:xfrm>
            <a:off x="6414647" y="346615"/>
            <a:ext cx="10744200" cy="1001684"/>
          </a:xfrm>
          <a:prstGeom prst="rect">
            <a:avLst/>
          </a:prstGeom>
          <a:noFill/>
          <a:ln>
            <a:noFill/>
          </a:ln>
        </p:spPr>
        <p:txBody>
          <a:bodyPr spcFirstLastPara="1" wrap="square" lIns="0" tIns="0" rIns="0" bIns="0" anchor="t" anchorCtr="0">
            <a:spAutoFit/>
          </a:bodyPr>
          <a:lstStyle/>
          <a:p>
            <a:pPr marL="0" marR="0" lvl="0" indent="0" algn="l" rtl="0">
              <a:lnSpc>
                <a:spcPct val="92999"/>
              </a:lnSpc>
              <a:spcBef>
                <a:spcPts val="0"/>
              </a:spcBef>
              <a:spcAft>
                <a:spcPts val="0"/>
              </a:spcAft>
              <a:buNone/>
            </a:pPr>
            <a:r>
              <a:rPr lang="en-US" sz="6999" b="0" i="0" u="none" strike="noStrike" cap="none">
                <a:solidFill>
                  <a:srgbClr val="A20700"/>
                </a:solidFill>
                <a:latin typeface="Archivo Black"/>
                <a:ea typeface="Archivo Black"/>
                <a:cs typeface="Archivo Black"/>
                <a:sym typeface="Archivo Black"/>
              </a:rPr>
              <a:t>Findings and Insights</a:t>
            </a:r>
            <a:endParaRPr/>
          </a:p>
        </p:txBody>
      </p:sp>
      <p:pic>
        <p:nvPicPr>
          <p:cNvPr id="179" name="Google Shape;179;p13"/>
          <p:cNvPicPr preferRelativeResize="0"/>
          <p:nvPr/>
        </p:nvPicPr>
        <p:blipFill>
          <a:blip r:embed="rId4">
            <a:alphaModFix/>
          </a:blip>
          <a:stretch>
            <a:fillRect/>
          </a:stretch>
        </p:blipFill>
        <p:spPr>
          <a:xfrm>
            <a:off x="76204" y="433469"/>
            <a:ext cx="6425051" cy="9641681"/>
          </a:xfrm>
          <a:prstGeom prst="rect">
            <a:avLst/>
          </a:prstGeom>
          <a:noFill/>
          <a:ln>
            <a:noFill/>
          </a:ln>
        </p:spPr>
      </p:pic>
      <p:pic>
        <p:nvPicPr>
          <p:cNvPr id="2" name="Picture 4" descr="Does Higher GDP Growth Mean Less Crime Against Property?">
            <a:extLst>
              <a:ext uri="{FF2B5EF4-FFF2-40B4-BE49-F238E27FC236}">
                <a16:creationId xmlns:a16="http://schemas.microsoft.com/office/drawing/2014/main" id="{5FD578D9-4D4E-301F-4CAC-CF3883AE80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V="1">
            <a:off x="92212" y="285627"/>
            <a:ext cx="5683748" cy="56183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RIMES THAT MADE HISTORY">
            <a:extLst>
              <a:ext uri="{FF2B5EF4-FFF2-40B4-BE49-F238E27FC236}">
                <a16:creationId xmlns:a16="http://schemas.microsoft.com/office/drawing/2014/main" id="{22EA4B1F-395A-7419-F43C-FEF5A456B9E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53168" y="8218678"/>
            <a:ext cx="3748087" cy="1856472"/>
          </a:xfrm>
          <a:prstGeom prst="rect">
            <a:avLst/>
          </a:prstGeom>
          <a:noFill/>
          <a:extLst>
            <a:ext uri="{909E8E84-426E-40DD-AFC4-6F175D3DCCD1}">
              <a14:hiddenFill xmlns:a14="http://schemas.microsoft.com/office/drawing/2010/main">
                <a:solidFill>
                  <a:srgbClr val="FFFFFF"/>
                </a:solidFill>
              </a14:hiddenFill>
            </a:ext>
          </a:extLst>
        </p:spPr>
      </p:pic>
      <p:pic>
        <p:nvPicPr>
          <p:cNvPr id="4" name="Google Shape;263;p15">
            <a:extLst>
              <a:ext uri="{FF2B5EF4-FFF2-40B4-BE49-F238E27FC236}">
                <a16:creationId xmlns:a16="http://schemas.microsoft.com/office/drawing/2014/main" id="{0327D15E-0779-4CC8-12F3-DCE54A082D00}"/>
              </a:ext>
            </a:extLst>
          </p:cNvPr>
          <p:cNvPicPr preferRelativeResize="0"/>
          <p:nvPr/>
        </p:nvPicPr>
        <p:blipFill>
          <a:blip r:embed="rId7">
            <a:alphaModFix/>
          </a:blip>
          <a:stretch>
            <a:fillRect/>
          </a:stretch>
        </p:blipFill>
        <p:spPr>
          <a:xfrm>
            <a:off x="6501255" y="2005645"/>
            <a:ext cx="11496775" cy="8069505"/>
          </a:xfrm>
          <a:prstGeom prst="rect">
            <a:avLst/>
          </a:prstGeom>
          <a:noFill/>
          <a:ln>
            <a:noFill/>
          </a:ln>
        </p:spPr>
      </p:pic>
      <p:pic>
        <p:nvPicPr>
          <p:cNvPr id="6" name="Google Shape;168;p13"/>
          <p:cNvPicPr preferRelativeResize="0"/>
          <p:nvPr/>
        </p:nvPicPr>
        <p:blipFill>
          <a:blip r:embed="rId8">
            <a:alphaModFix/>
          </a:blip>
          <a:stretch>
            <a:fillRect/>
          </a:stretch>
        </p:blipFill>
        <p:spPr>
          <a:xfrm rot="16200000">
            <a:off x="13438111" y="5614695"/>
            <a:ext cx="6425051" cy="2550575"/>
          </a:xfrm>
          <a:prstGeom prst="rect">
            <a:avLst/>
          </a:prstGeom>
          <a:noFill/>
          <a:ln>
            <a:noFill/>
          </a:ln>
        </p:spPr>
      </p:pic>
      <p:sp>
        <p:nvSpPr>
          <p:cNvPr id="8" name="TextBox 7">
            <a:extLst>
              <a:ext uri="{FF2B5EF4-FFF2-40B4-BE49-F238E27FC236}">
                <a16:creationId xmlns:a16="http://schemas.microsoft.com/office/drawing/2014/main" id="{816F1A44-5CFC-4D5E-BE5D-01C27C2FBD5B}"/>
              </a:ext>
            </a:extLst>
          </p:cNvPr>
          <p:cNvSpPr txBox="1"/>
          <p:nvPr/>
        </p:nvSpPr>
        <p:spPr>
          <a:xfrm>
            <a:off x="6953865" y="2632705"/>
            <a:ext cx="9217742" cy="7387728"/>
          </a:xfrm>
          <a:prstGeom prst="rect">
            <a:avLst/>
          </a:prstGeom>
          <a:noFill/>
        </p:spPr>
        <p:txBody>
          <a:bodyPr wrap="square">
            <a:spAutoFit/>
          </a:bodyPr>
          <a:lstStyle/>
          <a:p>
            <a:pPr marL="457200" indent="-457200">
              <a:lnSpc>
                <a:spcPct val="150000"/>
              </a:lnSpc>
              <a:buFont typeface="Wingdings" panose="05000000000000000000" pitchFamily="2" charset="2"/>
              <a:buChar char="Ø"/>
            </a:pPr>
            <a:r>
              <a:rPr lang="en-US" sz="3200"/>
              <a:t>Top crimes: Murder, Rape, and Theft dominate the dataset.</a:t>
            </a:r>
          </a:p>
          <a:p>
            <a:pPr marL="457200" indent="-457200">
              <a:lnSpc>
                <a:spcPct val="150000"/>
              </a:lnSpc>
              <a:buFont typeface="Wingdings" panose="05000000000000000000" pitchFamily="2" charset="2"/>
              <a:buChar char="Ø"/>
            </a:pPr>
            <a:r>
              <a:rPr lang="en-US" sz="3200"/>
              <a:t> Yearly trends show a consistent increase in IPC crimes over time.</a:t>
            </a:r>
          </a:p>
          <a:p>
            <a:pPr marL="457200" indent="-457200">
              <a:lnSpc>
                <a:spcPct val="150000"/>
              </a:lnSpc>
              <a:buFont typeface="Wingdings" panose="05000000000000000000" pitchFamily="2" charset="2"/>
              <a:buChar char="Ø"/>
            </a:pPr>
            <a:r>
              <a:rPr lang="en-US" sz="3200"/>
              <a:t> States with highest murder and robbery cases: [List key states from analysis].</a:t>
            </a:r>
          </a:p>
          <a:p>
            <a:pPr marL="457200" indent="-457200">
              <a:lnSpc>
                <a:spcPct val="150000"/>
              </a:lnSpc>
              <a:buFont typeface="Wingdings" panose="05000000000000000000" pitchFamily="2" charset="2"/>
              <a:buChar char="Ø"/>
            </a:pPr>
            <a:r>
              <a:rPr lang="en-US" sz="3200"/>
              <a:t> Strong correlations observed between dowry deaths and cruelty by relatives.</a:t>
            </a:r>
          </a:p>
          <a:p>
            <a:pPr marL="457200" indent="-457200">
              <a:lnSpc>
                <a:spcPct val="150000"/>
              </a:lnSpc>
              <a:buFont typeface="Wingdings" panose="05000000000000000000" pitchFamily="2" charset="2"/>
              <a:buChar char="Ø"/>
            </a:pPr>
            <a:r>
              <a:rPr lang="en-US" sz="3200"/>
              <a:t> Crime distribution highlights regional disparities in major offenses.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408"/>
        <p:cNvGrpSpPr/>
        <p:nvPr/>
      </p:nvGrpSpPr>
      <p:grpSpPr>
        <a:xfrm>
          <a:off x="0" y="0"/>
          <a:ext cx="0" cy="0"/>
          <a:chOff x="0" y="0"/>
          <a:chExt cx="0" cy="0"/>
        </a:xfrm>
      </p:grpSpPr>
      <p:pic>
        <p:nvPicPr>
          <p:cNvPr id="409" name="Google Shape;409;p23"/>
          <p:cNvPicPr preferRelativeResize="0"/>
          <p:nvPr/>
        </p:nvPicPr>
        <p:blipFill>
          <a:blip r:embed="rId3">
            <a:alphaModFix/>
          </a:blip>
          <a:stretch>
            <a:fillRect/>
          </a:stretch>
        </p:blipFill>
        <p:spPr>
          <a:xfrm>
            <a:off x="-379438" y="-278537"/>
            <a:ext cx="19046876" cy="10844074"/>
          </a:xfrm>
          <a:prstGeom prst="rect">
            <a:avLst/>
          </a:prstGeom>
          <a:noFill/>
          <a:ln>
            <a:noFill/>
          </a:ln>
        </p:spPr>
      </p:pic>
      <p:sp>
        <p:nvSpPr>
          <p:cNvPr id="418" name="Google Shape;418;p23"/>
          <p:cNvSpPr txBox="1"/>
          <p:nvPr/>
        </p:nvSpPr>
        <p:spPr>
          <a:xfrm>
            <a:off x="1822973" y="267589"/>
            <a:ext cx="8571880" cy="1144929"/>
          </a:xfrm>
          <a:prstGeom prst="rect">
            <a:avLst/>
          </a:prstGeom>
          <a:noFill/>
          <a:ln>
            <a:noFill/>
          </a:ln>
        </p:spPr>
        <p:txBody>
          <a:bodyPr spcFirstLastPara="1" wrap="square" lIns="0" tIns="0" rIns="0" bIns="0" anchor="t" anchorCtr="0">
            <a:spAutoFit/>
          </a:bodyPr>
          <a:lstStyle/>
          <a:p>
            <a:pPr marL="0" marR="0" lvl="0" indent="0" algn="l" rtl="0">
              <a:lnSpc>
                <a:spcPct val="92999"/>
              </a:lnSpc>
              <a:spcBef>
                <a:spcPts val="0"/>
              </a:spcBef>
              <a:spcAft>
                <a:spcPts val="0"/>
              </a:spcAft>
              <a:buNone/>
            </a:pPr>
            <a:r>
              <a:rPr lang="en-US" sz="8000">
                <a:solidFill>
                  <a:srgbClr val="A20700"/>
                </a:solidFill>
                <a:latin typeface="Archivo Black"/>
                <a:sym typeface="Archivo Black"/>
              </a:rPr>
              <a:t>Conclusion</a:t>
            </a:r>
            <a:endParaRPr lang="en-US" sz="8000"/>
          </a:p>
        </p:txBody>
      </p:sp>
      <p:pic>
        <p:nvPicPr>
          <p:cNvPr id="421" name="Google Shape;421;p23"/>
          <p:cNvPicPr preferRelativeResize="0"/>
          <p:nvPr/>
        </p:nvPicPr>
        <p:blipFill>
          <a:blip r:embed="rId4">
            <a:alphaModFix/>
          </a:blip>
          <a:stretch>
            <a:fillRect/>
          </a:stretch>
        </p:blipFill>
        <p:spPr>
          <a:xfrm>
            <a:off x="9970418" y="617168"/>
            <a:ext cx="8317582" cy="9986779"/>
          </a:xfrm>
          <a:prstGeom prst="rect">
            <a:avLst/>
          </a:prstGeom>
          <a:noFill/>
          <a:ln>
            <a:noFill/>
          </a:ln>
        </p:spPr>
      </p:pic>
      <p:pic>
        <p:nvPicPr>
          <p:cNvPr id="2" name="Google Shape;263;p15">
            <a:extLst>
              <a:ext uri="{FF2B5EF4-FFF2-40B4-BE49-F238E27FC236}">
                <a16:creationId xmlns:a16="http://schemas.microsoft.com/office/drawing/2014/main" id="{48FAB00A-AE5A-DDC9-3E3A-F2AD77B87E26}"/>
              </a:ext>
            </a:extLst>
          </p:cNvPr>
          <p:cNvPicPr preferRelativeResize="0"/>
          <p:nvPr/>
        </p:nvPicPr>
        <p:blipFill>
          <a:blip r:embed="rId5">
            <a:alphaModFix/>
          </a:blip>
          <a:stretch>
            <a:fillRect/>
          </a:stretch>
        </p:blipFill>
        <p:spPr>
          <a:xfrm>
            <a:off x="-10347" y="2054208"/>
            <a:ext cx="9703415" cy="8069505"/>
          </a:xfrm>
          <a:prstGeom prst="rect">
            <a:avLst/>
          </a:prstGeom>
          <a:noFill/>
          <a:ln>
            <a:noFill/>
          </a:ln>
        </p:spPr>
      </p:pic>
      <p:pic>
        <p:nvPicPr>
          <p:cNvPr id="3" name="Google Shape;420;p23">
            <a:extLst>
              <a:ext uri="{FF2B5EF4-FFF2-40B4-BE49-F238E27FC236}">
                <a16:creationId xmlns:a16="http://schemas.microsoft.com/office/drawing/2014/main" id="{586E5BAA-3434-F8BE-66B7-BE473B060479}"/>
              </a:ext>
            </a:extLst>
          </p:cNvPr>
          <p:cNvPicPr preferRelativeResize="0"/>
          <p:nvPr/>
        </p:nvPicPr>
        <p:blipFill>
          <a:blip r:embed="rId6">
            <a:alphaModFix/>
          </a:blip>
          <a:stretch>
            <a:fillRect/>
          </a:stretch>
        </p:blipFill>
        <p:spPr>
          <a:xfrm>
            <a:off x="6018739" y="8232792"/>
            <a:ext cx="4597688" cy="2054208"/>
          </a:xfrm>
          <a:prstGeom prst="rect">
            <a:avLst/>
          </a:prstGeom>
          <a:noFill/>
          <a:ln>
            <a:noFill/>
          </a:ln>
        </p:spPr>
      </p:pic>
      <p:pic>
        <p:nvPicPr>
          <p:cNvPr id="5" name="Google Shape;297;p18">
            <a:extLst>
              <a:ext uri="{FF2B5EF4-FFF2-40B4-BE49-F238E27FC236}">
                <a16:creationId xmlns:a16="http://schemas.microsoft.com/office/drawing/2014/main" id="{A01349CE-6D1D-205C-B474-49922A5EAAD7}"/>
              </a:ext>
            </a:extLst>
          </p:cNvPr>
          <p:cNvPicPr preferRelativeResize="0"/>
          <p:nvPr/>
        </p:nvPicPr>
        <p:blipFill>
          <a:blip r:embed="rId7">
            <a:alphaModFix/>
          </a:blip>
          <a:stretch>
            <a:fillRect/>
          </a:stretch>
        </p:blipFill>
        <p:spPr>
          <a:xfrm rot="18288765">
            <a:off x="8158306" y="181840"/>
            <a:ext cx="1971387" cy="2887439"/>
          </a:xfrm>
          <a:prstGeom prst="rect">
            <a:avLst/>
          </a:prstGeom>
          <a:noFill/>
          <a:ln>
            <a:noFill/>
          </a:ln>
        </p:spPr>
      </p:pic>
      <p:pic>
        <p:nvPicPr>
          <p:cNvPr id="6" name="Picture 4" descr="Does Higher GDP Growth Mean Less Crime Against Property?">
            <a:extLst>
              <a:ext uri="{FF2B5EF4-FFF2-40B4-BE49-F238E27FC236}">
                <a16:creationId xmlns:a16="http://schemas.microsoft.com/office/drawing/2014/main" id="{9FEA69E9-22CB-3181-45CF-567D6C4901C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9153699">
            <a:off x="-548878" y="417815"/>
            <a:ext cx="1894342" cy="45813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Does Higher GDP Growth Mean Less Crime Against Property?">
            <a:extLst>
              <a:ext uri="{FF2B5EF4-FFF2-40B4-BE49-F238E27FC236}">
                <a16:creationId xmlns:a16="http://schemas.microsoft.com/office/drawing/2014/main" id="{B4D6431C-4A38-9295-140A-5978AF7E9C4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772295">
            <a:off x="16872441" y="197061"/>
            <a:ext cx="1894342" cy="458131"/>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499;p27">
            <a:extLst>
              <a:ext uri="{FF2B5EF4-FFF2-40B4-BE49-F238E27FC236}">
                <a16:creationId xmlns:a16="http://schemas.microsoft.com/office/drawing/2014/main" id="{8C2E72EE-8EAC-CC6E-B2B8-EBDBDD112BE9}"/>
              </a:ext>
            </a:extLst>
          </p:cNvPr>
          <p:cNvSpPr txBox="1"/>
          <p:nvPr/>
        </p:nvSpPr>
        <p:spPr>
          <a:xfrm>
            <a:off x="216762" y="2531358"/>
            <a:ext cx="9374218" cy="7709803"/>
          </a:xfrm>
          <a:prstGeom prst="rect">
            <a:avLst/>
          </a:prstGeom>
          <a:noFill/>
          <a:ln>
            <a:noFill/>
          </a:ln>
        </p:spPr>
        <p:txBody>
          <a:bodyPr spcFirstLastPara="1" wrap="square" lIns="0" tIns="0" rIns="0" bIns="0" anchor="t" anchorCtr="0">
            <a:spAutoFit/>
          </a:bodyPr>
          <a:lstStyle/>
          <a:p>
            <a:pPr marL="457200" indent="-457200">
              <a:lnSpc>
                <a:spcPct val="150000"/>
              </a:lnSpc>
              <a:buFont typeface="Wingdings" panose="05000000000000000000" pitchFamily="2" charset="2"/>
              <a:buChar char="q"/>
            </a:pPr>
            <a:r>
              <a:rPr lang="en-US" sz="3200"/>
              <a:t>Data analysis reveals significant crime trends and regional patterns.</a:t>
            </a:r>
          </a:p>
          <a:p>
            <a:pPr marL="457200" indent="-457200">
              <a:lnSpc>
                <a:spcPct val="150000"/>
              </a:lnSpc>
              <a:buFont typeface="Wingdings" panose="05000000000000000000" pitchFamily="2" charset="2"/>
              <a:buChar char="q"/>
            </a:pPr>
            <a:r>
              <a:rPr lang="en-US" sz="3200"/>
              <a:t> High-crime states need focused interventions and improved law enforcement.</a:t>
            </a:r>
          </a:p>
          <a:p>
            <a:pPr marL="457200" indent="-457200">
              <a:lnSpc>
                <a:spcPct val="150000"/>
              </a:lnSpc>
              <a:buFont typeface="Wingdings" panose="05000000000000000000" pitchFamily="2" charset="2"/>
              <a:buChar char="q"/>
            </a:pPr>
            <a:r>
              <a:rPr lang="en-US" sz="3200"/>
              <a:t> Social issues like dowry deaths require stricter laws and awareness programs.</a:t>
            </a:r>
          </a:p>
          <a:p>
            <a:pPr marL="457200" indent="-457200">
              <a:lnSpc>
                <a:spcPct val="150000"/>
              </a:lnSpc>
              <a:buFont typeface="Wingdings" panose="05000000000000000000" pitchFamily="2" charset="2"/>
              <a:buChar char="q"/>
            </a:pPr>
            <a:r>
              <a:rPr lang="en-US" sz="3200"/>
              <a:t> Yearly trends reflect the need for continuous monitoring and adaptive policies.</a:t>
            </a:r>
          </a:p>
          <a:p>
            <a:pPr marL="457200" indent="-457200">
              <a:lnSpc>
                <a:spcPct val="150000"/>
              </a:lnSpc>
              <a:buFont typeface="Wingdings" panose="05000000000000000000" pitchFamily="2" charset="2"/>
              <a:buChar char="q"/>
            </a:pPr>
            <a:r>
              <a:rPr lang="en-US" sz="3200"/>
              <a:t> Insights are valuable for targeted crime prevention strategies.</a:t>
            </a:r>
          </a:p>
          <a:p>
            <a:pPr marL="285750" marR="0" lvl="0" indent="-285750" algn="l" rtl="0">
              <a:lnSpc>
                <a:spcPct val="150000"/>
              </a:lnSpc>
              <a:spcBef>
                <a:spcPts val="0"/>
              </a:spcBef>
              <a:spcAft>
                <a:spcPts val="0"/>
              </a:spcAft>
              <a:buFont typeface="Wingdings" panose="05000000000000000000" pitchFamily="2" charset="2"/>
              <a:buChar char="q"/>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66">
          <a:extLst>
            <a:ext uri="{FF2B5EF4-FFF2-40B4-BE49-F238E27FC236}">
              <a16:creationId xmlns:a16="http://schemas.microsoft.com/office/drawing/2014/main" id="{28F2C58A-8B54-C87C-CDC5-00AFC5E8A2D8}"/>
            </a:ext>
          </a:extLst>
        </p:cNvPr>
        <p:cNvGrpSpPr/>
        <p:nvPr/>
      </p:nvGrpSpPr>
      <p:grpSpPr>
        <a:xfrm>
          <a:off x="0" y="0"/>
          <a:ext cx="0" cy="0"/>
          <a:chOff x="0" y="0"/>
          <a:chExt cx="0" cy="0"/>
        </a:xfrm>
      </p:grpSpPr>
      <p:pic>
        <p:nvPicPr>
          <p:cNvPr id="167" name="Google Shape;167;p13">
            <a:extLst>
              <a:ext uri="{FF2B5EF4-FFF2-40B4-BE49-F238E27FC236}">
                <a16:creationId xmlns:a16="http://schemas.microsoft.com/office/drawing/2014/main" id="{8F6E6C1E-4E48-1397-42C7-7C59F81A0C1C}"/>
              </a:ext>
            </a:extLst>
          </p:cNvPr>
          <p:cNvPicPr preferRelativeResize="0"/>
          <p:nvPr/>
        </p:nvPicPr>
        <p:blipFill>
          <a:blip r:embed="rId3">
            <a:alphaModFix/>
          </a:blip>
          <a:stretch>
            <a:fillRect/>
          </a:stretch>
        </p:blipFill>
        <p:spPr>
          <a:xfrm>
            <a:off x="0" y="5624"/>
            <a:ext cx="18288000" cy="10412027"/>
          </a:xfrm>
          <a:prstGeom prst="rect">
            <a:avLst/>
          </a:prstGeom>
          <a:noFill/>
          <a:ln>
            <a:noFill/>
          </a:ln>
        </p:spPr>
      </p:pic>
      <p:pic>
        <p:nvPicPr>
          <p:cNvPr id="168" name="Google Shape;168;p13">
            <a:extLst>
              <a:ext uri="{FF2B5EF4-FFF2-40B4-BE49-F238E27FC236}">
                <a16:creationId xmlns:a16="http://schemas.microsoft.com/office/drawing/2014/main" id="{29CC6334-9F4D-5717-DD1B-9568633BEC96}"/>
              </a:ext>
            </a:extLst>
          </p:cNvPr>
          <p:cNvPicPr preferRelativeResize="0"/>
          <p:nvPr/>
        </p:nvPicPr>
        <p:blipFill>
          <a:blip r:embed="rId4">
            <a:alphaModFix/>
          </a:blip>
          <a:stretch>
            <a:fillRect/>
          </a:stretch>
        </p:blipFill>
        <p:spPr>
          <a:xfrm>
            <a:off x="9573380" y="3304691"/>
            <a:ext cx="8506192" cy="6770459"/>
          </a:xfrm>
          <a:prstGeom prst="rect">
            <a:avLst/>
          </a:prstGeom>
          <a:noFill/>
          <a:ln>
            <a:noFill/>
          </a:ln>
        </p:spPr>
      </p:pic>
      <p:grpSp>
        <p:nvGrpSpPr>
          <p:cNvPr id="169" name="Google Shape;169;p13">
            <a:extLst>
              <a:ext uri="{FF2B5EF4-FFF2-40B4-BE49-F238E27FC236}">
                <a16:creationId xmlns:a16="http://schemas.microsoft.com/office/drawing/2014/main" id="{2C01895A-6F72-72D6-10C1-D9073E1CEFBF}"/>
              </a:ext>
            </a:extLst>
          </p:cNvPr>
          <p:cNvGrpSpPr/>
          <p:nvPr/>
        </p:nvGrpSpPr>
        <p:grpSpPr>
          <a:xfrm>
            <a:off x="1028700" y="847457"/>
            <a:ext cx="271338" cy="133886"/>
            <a:chOff x="0" y="12700"/>
            <a:chExt cx="361785" cy="178515"/>
          </a:xfrm>
        </p:grpSpPr>
        <p:cxnSp>
          <p:nvCxnSpPr>
            <p:cNvPr id="170" name="Google Shape;170;p13">
              <a:extLst>
                <a:ext uri="{FF2B5EF4-FFF2-40B4-BE49-F238E27FC236}">
                  <a16:creationId xmlns:a16="http://schemas.microsoft.com/office/drawing/2014/main" id="{D579548B-09D1-D4EA-155F-E2448D077A78}"/>
                </a:ext>
              </a:extLst>
            </p:cNvPr>
            <p:cNvCxnSpPr/>
            <p:nvPr/>
          </p:nvCxnSpPr>
          <p:spPr>
            <a:xfrm>
              <a:off x="0" y="101958"/>
              <a:ext cx="361785" cy="0"/>
            </a:xfrm>
            <a:prstGeom prst="straightConnector1">
              <a:avLst/>
            </a:prstGeom>
            <a:noFill/>
            <a:ln w="25400" cap="flat" cmpd="sng">
              <a:solidFill>
                <a:srgbClr val="FFFFFF"/>
              </a:solidFill>
              <a:prstDash val="solid"/>
              <a:round/>
              <a:headEnd type="none" w="sm" len="sm"/>
              <a:tailEnd type="none" w="sm" len="sm"/>
            </a:ln>
          </p:spPr>
        </p:cxnSp>
        <p:cxnSp>
          <p:nvCxnSpPr>
            <p:cNvPr id="171" name="Google Shape;171;p13">
              <a:extLst>
                <a:ext uri="{FF2B5EF4-FFF2-40B4-BE49-F238E27FC236}">
                  <a16:creationId xmlns:a16="http://schemas.microsoft.com/office/drawing/2014/main" id="{530AEEF7-3EC9-1DDC-A6BD-ACA5270A1EA7}"/>
                </a:ext>
              </a:extLst>
            </p:cNvPr>
            <p:cNvCxnSpPr/>
            <p:nvPr/>
          </p:nvCxnSpPr>
          <p:spPr>
            <a:xfrm>
              <a:off x="0" y="12700"/>
              <a:ext cx="361785" cy="0"/>
            </a:xfrm>
            <a:prstGeom prst="straightConnector1">
              <a:avLst/>
            </a:prstGeom>
            <a:noFill/>
            <a:ln w="25400" cap="flat" cmpd="sng">
              <a:solidFill>
                <a:srgbClr val="FFFFFF"/>
              </a:solidFill>
              <a:prstDash val="solid"/>
              <a:round/>
              <a:headEnd type="none" w="sm" len="sm"/>
              <a:tailEnd type="none" w="sm" len="sm"/>
            </a:ln>
          </p:spPr>
        </p:cxnSp>
        <p:cxnSp>
          <p:nvCxnSpPr>
            <p:cNvPr id="172" name="Google Shape;172;p13">
              <a:extLst>
                <a:ext uri="{FF2B5EF4-FFF2-40B4-BE49-F238E27FC236}">
                  <a16:creationId xmlns:a16="http://schemas.microsoft.com/office/drawing/2014/main" id="{DD6D254E-A9FD-C475-84F2-8E72F318CCA2}"/>
                </a:ext>
              </a:extLst>
            </p:cNvPr>
            <p:cNvCxnSpPr/>
            <p:nvPr/>
          </p:nvCxnSpPr>
          <p:spPr>
            <a:xfrm>
              <a:off x="0" y="191215"/>
              <a:ext cx="361785" cy="0"/>
            </a:xfrm>
            <a:prstGeom prst="straightConnector1">
              <a:avLst/>
            </a:prstGeom>
            <a:noFill/>
            <a:ln w="25400" cap="flat" cmpd="sng">
              <a:solidFill>
                <a:srgbClr val="FFFFFF"/>
              </a:solidFill>
              <a:prstDash val="solid"/>
              <a:round/>
              <a:headEnd type="none" w="sm" len="sm"/>
              <a:tailEnd type="none" w="sm" len="sm"/>
            </a:ln>
          </p:spPr>
        </p:cxnSp>
      </p:grpSp>
      <p:pic>
        <p:nvPicPr>
          <p:cNvPr id="179" name="Google Shape;179;p13">
            <a:extLst>
              <a:ext uri="{FF2B5EF4-FFF2-40B4-BE49-F238E27FC236}">
                <a16:creationId xmlns:a16="http://schemas.microsoft.com/office/drawing/2014/main" id="{0FCEE8D1-2D2A-A509-F194-81ACC297EEDB}"/>
              </a:ext>
            </a:extLst>
          </p:cNvPr>
          <p:cNvPicPr preferRelativeResize="0"/>
          <p:nvPr/>
        </p:nvPicPr>
        <p:blipFill>
          <a:blip r:embed="rId5">
            <a:alphaModFix/>
          </a:blip>
          <a:stretch>
            <a:fillRect/>
          </a:stretch>
        </p:blipFill>
        <p:spPr>
          <a:xfrm>
            <a:off x="76204" y="433469"/>
            <a:ext cx="6425051" cy="9641681"/>
          </a:xfrm>
          <a:prstGeom prst="rect">
            <a:avLst/>
          </a:prstGeom>
          <a:noFill/>
          <a:ln>
            <a:noFill/>
          </a:ln>
        </p:spPr>
      </p:pic>
      <p:pic>
        <p:nvPicPr>
          <p:cNvPr id="2" name="Picture 4" descr="Does Higher GDP Growth Mean Less Crime Against Property?">
            <a:extLst>
              <a:ext uri="{FF2B5EF4-FFF2-40B4-BE49-F238E27FC236}">
                <a16:creationId xmlns:a16="http://schemas.microsoft.com/office/drawing/2014/main" id="{E1D7FFC3-16A9-41BD-E487-181BDBD28A5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V="1">
            <a:off x="92212" y="285627"/>
            <a:ext cx="5683748" cy="561830"/>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oogle Shape;156;p12">
            <a:extLst>
              <a:ext uri="{FF2B5EF4-FFF2-40B4-BE49-F238E27FC236}">
                <a16:creationId xmlns:a16="http://schemas.microsoft.com/office/drawing/2014/main" id="{C966C334-882E-A096-5540-3DCF356B05AE}"/>
              </a:ext>
            </a:extLst>
          </p:cNvPr>
          <p:cNvGrpSpPr/>
          <p:nvPr/>
        </p:nvGrpSpPr>
        <p:grpSpPr>
          <a:xfrm rot="10800000">
            <a:off x="6096000" y="2615069"/>
            <a:ext cx="12573000" cy="5087553"/>
            <a:chOff x="0" y="0"/>
            <a:chExt cx="19050000" cy="14033500"/>
          </a:xfrm>
        </p:grpSpPr>
        <p:sp>
          <p:nvSpPr>
            <p:cNvPr id="5" name="Google Shape;157;p12">
              <a:extLst>
                <a:ext uri="{FF2B5EF4-FFF2-40B4-BE49-F238E27FC236}">
                  <a16:creationId xmlns:a16="http://schemas.microsoft.com/office/drawing/2014/main" id="{F18580E0-4689-1544-6EB8-1632C5383AE1}"/>
                </a:ext>
              </a:extLst>
            </p:cNvPr>
            <p:cNvSpPr/>
            <p:nvPr/>
          </p:nvSpPr>
          <p:spPr>
            <a:xfrm>
              <a:off x="1169582" y="1014439"/>
              <a:ext cx="16710835" cy="12004622"/>
            </a:xfrm>
            <a:custGeom>
              <a:avLst/>
              <a:gdLst/>
              <a:ahLst/>
              <a:cxnLst/>
              <a:rect l="l" t="t" r="r" b="b"/>
              <a:pathLst>
                <a:path w="16710835" h="12004622" extrusionOk="0">
                  <a:moveTo>
                    <a:pt x="0" y="0"/>
                  </a:moveTo>
                  <a:lnTo>
                    <a:pt x="16710835" y="0"/>
                  </a:lnTo>
                  <a:lnTo>
                    <a:pt x="16710835" y="12004622"/>
                  </a:lnTo>
                  <a:lnTo>
                    <a:pt x="0" y="12004622"/>
                  </a:lnTo>
                  <a:close/>
                </a:path>
              </a:pathLst>
            </a:custGeom>
            <a:solidFill>
              <a:srgbClr val="A20700"/>
            </a:solidFill>
            <a:ln w="12700" cap="flat" cmpd="sng">
              <a:solidFill>
                <a:srgbClr val="000000"/>
              </a:solidFill>
              <a:prstDash val="solid"/>
              <a:round/>
              <a:headEnd type="none" w="sm" len="sm"/>
              <a:tailEnd type="none" w="sm" len="sm"/>
            </a:ln>
          </p:spPr>
        </p:sp>
        <p:sp>
          <p:nvSpPr>
            <p:cNvPr id="6" name="Google Shape;158;p12">
              <a:extLst>
                <a:ext uri="{FF2B5EF4-FFF2-40B4-BE49-F238E27FC236}">
                  <a16:creationId xmlns:a16="http://schemas.microsoft.com/office/drawing/2014/main" id="{B0D12EF8-9230-69A3-D89A-B511902A6826}"/>
                </a:ext>
              </a:extLst>
            </p:cNvPr>
            <p:cNvSpPr/>
            <p:nvPr/>
          </p:nvSpPr>
          <p:spPr>
            <a:xfrm>
              <a:off x="0" y="0"/>
              <a:ext cx="19050000" cy="14033500"/>
            </a:xfrm>
            <a:custGeom>
              <a:avLst/>
              <a:gdLst/>
              <a:ahLst/>
              <a:cxnLst/>
              <a:rect l="l" t="t" r="r" b="b"/>
              <a:pathLst>
                <a:path w="19050000" h="14033500" extrusionOk="0">
                  <a:moveTo>
                    <a:pt x="0" y="0"/>
                  </a:moveTo>
                  <a:lnTo>
                    <a:pt x="19050000" y="0"/>
                  </a:lnTo>
                  <a:lnTo>
                    <a:pt x="19050000" y="14033500"/>
                  </a:lnTo>
                  <a:lnTo>
                    <a:pt x="0" y="14033500"/>
                  </a:lnTo>
                  <a:close/>
                </a:path>
              </a:pathLst>
            </a:custGeom>
            <a:blipFill rotWithShape="1">
              <a:blip r:embed="rId7">
                <a:alphaModFix/>
              </a:blip>
              <a:stretch>
                <a:fillRect t="-225" b="-224"/>
              </a:stretch>
            </a:blipFill>
            <a:ln>
              <a:noFill/>
            </a:ln>
          </p:spPr>
        </p:sp>
      </p:grpSp>
      <p:sp>
        <p:nvSpPr>
          <p:cNvPr id="7" name="Google Shape;177;p13">
            <a:extLst>
              <a:ext uri="{FF2B5EF4-FFF2-40B4-BE49-F238E27FC236}">
                <a16:creationId xmlns:a16="http://schemas.microsoft.com/office/drawing/2014/main" id="{3BAD029C-503D-2E1D-BBB4-70B93D07C6A5}"/>
              </a:ext>
            </a:extLst>
          </p:cNvPr>
          <p:cNvSpPr txBox="1"/>
          <p:nvPr/>
        </p:nvSpPr>
        <p:spPr>
          <a:xfrm>
            <a:off x="7148328" y="4395612"/>
            <a:ext cx="11155680" cy="1717393"/>
          </a:xfrm>
          <a:prstGeom prst="rect">
            <a:avLst/>
          </a:prstGeom>
          <a:noFill/>
          <a:ln>
            <a:noFill/>
          </a:ln>
        </p:spPr>
        <p:txBody>
          <a:bodyPr spcFirstLastPara="1" wrap="square" lIns="0" tIns="0" rIns="0" bIns="0" anchor="t" anchorCtr="0">
            <a:spAutoFit/>
          </a:bodyPr>
          <a:lstStyle/>
          <a:p>
            <a:pPr marL="0" marR="0" lvl="0" indent="0" algn="l" rtl="0">
              <a:lnSpc>
                <a:spcPct val="92999"/>
              </a:lnSpc>
              <a:spcBef>
                <a:spcPts val="0"/>
              </a:spcBef>
              <a:spcAft>
                <a:spcPts val="0"/>
              </a:spcAft>
              <a:buNone/>
            </a:pPr>
            <a:r>
              <a:rPr lang="en-US" sz="12000" b="0" i="0" u="none" strike="noStrike" cap="none">
                <a:solidFill>
                  <a:schemeClr val="bg1"/>
                </a:solidFill>
                <a:latin typeface="Archivo Black"/>
                <a:ea typeface="Archivo Black"/>
                <a:cs typeface="Archivo Black"/>
                <a:sym typeface="Archivo Black"/>
              </a:rPr>
              <a:t>THANK YOU</a:t>
            </a:r>
            <a:endParaRPr sz="12000">
              <a:solidFill>
                <a:schemeClr val="bg1"/>
              </a:solidFill>
            </a:endParaRPr>
          </a:p>
        </p:txBody>
      </p:sp>
      <p:pic>
        <p:nvPicPr>
          <p:cNvPr id="8" name="Google Shape;162;p12">
            <a:extLst>
              <a:ext uri="{FF2B5EF4-FFF2-40B4-BE49-F238E27FC236}">
                <a16:creationId xmlns:a16="http://schemas.microsoft.com/office/drawing/2014/main" id="{36613660-8932-1F55-6745-75109FA52302}"/>
              </a:ext>
            </a:extLst>
          </p:cNvPr>
          <p:cNvPicPr preferRelativeResize="0"/>
          <p:nvPr/>
        </p:nvPicPr>
        <p:blipFill>
          <a:blip r:embed="rId8">
            <a:alphaModFix/>
          </a:blip>
          <a:stretch>
            <a:fillRect/>
          </a:stretch>
        </p:blipFill>
        <p:spPr>
          <a:xfrm rot="16704637">
            <a:off x="14809454" y="1069158"/>
            <a:ext cx="3105800" cy="3236233"/>
          </a:xfrm>
          <a:prstGeom prst="rect">
            <a:avLst/>
          </a:prstGeom>
          <a:noFill/>
          <a:ln>
            <a:noFill/>
          </a:ln>
        </p:spPr>
      </p:pic>
      <p:pic>
        <p:nvPicPr>
          <p:cNvPr id="3074" name="Picture 2" descr="CRIMES THAT MADE HISTORY">
            <a:extLst>
              <a:ext uri="{FF2B5EF4-FFF2-40B4-BE49-F238E27FC236}">
                <a16:creationId xmlns:a16="http://schemas.microsoft.com/office/drawing/2014/main" id="{E7EE7A92-7A19-ACBF-318B-EA69904B7B7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593467" y="490508"/>
            <a:ext cx="8524613" cy="1856472"/>
          </a:xfrm>
          <a:prstGeom prst="rect">
            <a:avLst/>
          </a:prstGeom>
          <a:noFill/>
          <a:extLst>
            <a:ext uri="{909E8E84-426E-40DD-AFC4-6F175D3DCCD1}">
              <a14:hiddenFill xmlns:a14="http://schemas.microsoft.com/office/drawing/2010/main">
                <a:solidFill>
                  <a:srgbClr val="FFFFFF"/>
                </a:solidFill>
              </a14:hiddenFill>
            </a:ext>
          </a:extLst>
        </p:spPr>
      </p:pic>
      <p:pic>
        <p:nvPicPr>
          <p:cNvPr id="9" name="Google Shape;168;p13">
            <a:extLst>
              <a:ext uri="{FF2B5EF4-FFF2-40B4-BE49-F238E27FC236}">
                <a16:creationId xmlns:a16="http://schemas.microsoft.com/office/drawing/2014/main" id="{91FF0D78-56B4-A542-9C16-8CC4461AA836}"/>
              </a:ext>
            </a:extLst>
          </p:cNvPr>
          <p:cNvPicPr preferRelativeResize="0"/>
          <p:nvPr/>
        </p:nvPicPr>
        <p:blipFill>
          <a:blip r:embed="rId4">
            <a:alphaModFix/>
          </a:blip>
          <a:stretch>
            <a:fillRect/>
          </a:stretch>
        </p:blipFill>
        <p:spPr>
          <a:xfrm>
            <a:off x="6082272" y="3886772"/>
            <a:ext cx="8076812" cy="2328128"/>
          </a:xfrm>
          <a:prstGeom prst="rect">
            <a:avLst/>
          </a:prstGeom>
          <a:noFill/>
          <a:ln>
            <a:noFill/>
          </a:ln>
        </p:spPr>
      </p:pic>
      <p:pic>
        <p:nvPicPr>
          <p:cNvPr id="10" name="Google Shape;168;p13">
            <a:extLst>
              <a:ext uri="{FF2B5EF4-FFF2-40B4-BE49-F238E27FC236}">
                <a16:creationId xmlns:a16="http://schemas.microsoft.com/office/drawing/2014/main" id="{2E9CF2C9-B354-6609-BE73-A2BF82187CA2}"/>
              </a:ext>
            </a:extLst>
          </p:cNvPr>
          <p:cNvPicPr preferRelativeResize="0"/>
          <p:nvPr/>
        </p:nvPicPr>
        <p:blipFill>
          <a:blip r:embed="rId4">
            <a:alphaModFix/>
          </a:blip>
          <a:stretch>
            <a:fillRect/>
          </a:stretch>
        </p:blipFill>
        <p:spPr>
          <a:xfrm rot="20914346">
            <a:off x="13430434" y="4347951"/>
            <a:ext cx="4793416" cy="1896406"/>
          </a:xfrm>
          <a:prstGeom prst="rect">
            <a:avLst/>
          </a:prstGeom>
          <a:noFill/>
          <a:ln>
            <a:noFill/>
          </a:ln>
        </p:spPr>
      </p:pic>
    </p:spTree>
    <p:extLst>
      <p:ext uri="{BB962C8B-B14F-4D97-AF65-F5344CB8AC3E}">
        <p14:creationId xmlns:p14="http://schemas.microsoft.com/office/powerpoint/2010/main" val="3365268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183"/>
        <p:cNvGrpSpPr/>
        <p:nvPr/>
      </p:nvGrpSpPr>
      <p:grpSpPr>
        <a:xfrm>
          <a:off x="0" y="0"/>
          <a:ext cx="0" cy="0"/>
          <a:chOff x="0" y="0"/>
          <a:chExt cx="0" cy="0"/>
        </a:xfrm>
      </p:grpSpPr>
      <p:pic>
        <p:nvPicPr>
          <p:cNvPr id="184" name="Google Shape;184;p14"/>
          <p:cNvPicPr preferRelativeResize="0"/>
          <p:nvPr/>
        </p:nvPicPr>
        <p:blipFill>
          <a:blip r:embed="rId3">
            <a:alphaModFix/>
          </a:blip>
          <a:stretch>
            <a:fillRect/>
          </a:stretch>
        </p:blipFill>
        <p:spPr>
          <a:xfrm>
            <a:off x="-48450" y="-152613"/>
            <a:ext cx="18336451" cy="10439612"/>
          </a:xfrm>
          <a:prstGeom prst="rect">
            <a:avLst/>
          </a:prstGeom>
          <a:noFill/>
          <a:ln>
            <a:noFill/>
          </a:ln>
        </p:spPr>
      </p:pic>
      <p:pic>
        <p:nvPicPr>
          <p:cNvPr id="185" name="Google Shape;185;p14"/>
          <p:cNvPicPr preferRelativeResize="0"/>
          <p:nvPr/>
        </p:nvPicPr>
        <p:blipFill>
          <a:blip r:embed="rId4">
            <a:alphaModFix/>
          </a:blip>
          <a:stretch>
            <a:fillRect/>
          </a:stretch>
        </p:blipFill>
        <p:spPr>
          <a:xfrm>
            <a:off x="12226168" y="6518787"/>
            <a:ext cx="5870761" cy="3414433"/>
          </a:xfrm>
          <a:prstGeom prst="rect">
            <a:avLst/>
          </a:prstGeom>
          <a:noFill/>
          <a:ln>
            <a:noFill/>
          </a:ln>
        </p:spPr>
      </p:pic>
      <p:pic>
        <p:nvPicPr>
          <p:cNvPr id="186" name="Google Shape;186;p14"/>
          <p:cNvPicPr preferRelativeResize="0"/>
          <p:nvPr/>
        </p:nvPicPr>
        <p:blipFill>
          <a:blip r:embed="rId5">
            <a:alphaModFix/>
          </a:blip>
          <a:stretch>
            <a:fillRect/>
          </a:stretch>
        </p:blipFill>
        <p:spPr>
          <a:xfrm>
            <a:off x="12834338" y="-545690"/>
            <a:ext cx="5100176" cy="9265186"/>
          </a:xfrm>
          <a:prstGeom prst="rect">
            <a:avLst/>
          </a:prstGeom>
          <a:noFill/>
          <a:ln>
            <a:noFill/>
          </a:ln>
        </p:spPr>
      </p:pic>
      <p:sp>
        <p:nvSpPr>
          <p:cNvPr id="195" name="Google Shape;195;p14"/>
          <p:cNvSpPr txBox="1"/>
          <p:nvPr/>
        </p:nvSpPr>
        <p:spPr>
          <a:xfrm>
            <a:off x="1164295" y="565504"/>
            <a:ext cx="15557400" cy="1002000"/>
          </a:xfrm>
          <a:prstGeom prst="rect">
            <a:avLst/>
          </a:prstGeom>
          <a:noFill/>
          <a:ln>
            <a:noFill/>
          </a:ln>
        </p:spPr>
        <p:txBody>
          <a:bodyPr spcFirstLastPara="1" wrap="square" lIns="0" tIns="0" rIns="0" bIns="0" anchor="t" anchorCtr="0">
            <a:spAutoFit/>
          </a:bodyPr>
          <a:lstStyle/>
          <a:p>
            <a:pPr marL="0" marR="0" lvl="0" indent="0" algn="l" rtl="0">
              <a:lnSpc>
                <a:spcPct val="92999"/>
              </a:lnSpc>
              <a:spcBef>
                <a:spcPts val="0"/>
              </a:spcBef>
              <a:spcAft>
                <a:spcPts val="0"/>
              </a:spcAft>
              <a:buNone/>
            </a:pPr>
            <a:r>
              <a:rPr lang="en-US" sz="6999" b="0" i="0" u="none" strike="noStrike" cap="none">
                <a:solidFill>
                  <a:srgbClr val="A20700"/>
                </a:solidFill>
                <a:latin typeface="Archivo Black"/>
                <a:ea typeface="Archivo Black"/>
                <a:cs typeface="Archivo Black"/>
                <a:sym typeface="Archivo Black"/>
              </a:rPr>
              <a:t>Steps Teken In The Project</a:t>
            </a:r>
            <a:endParaRPr/>
          </a:p>
        </p:txBody>
      </p:sp>
      <p:pic>
        <p:nvPicPr>
          <p:cNvPr id="3" name="Google Shape;263;p15">
            <a:extLst>
              <a:ext uri="{FF2B5EF4-FFF2-40B4-BE49-F238E27FC236}">
                <a16:creationId xmlns:a16="http://schemas.microsoft.com/office/drawing/2014/main" id="{F7707191-9BC5-C226-E78F-411708BFA170}"/>
              </a:ext>
            </a:extLst>
          </p:cNvPr>
          <p:cNvPicPr preferRelativeResize="0"/>
          <p:nvPr/>
        </p:nvPicPr>
        <p:blipFill>
          <a:blip r:embed="rId6">
            <a:alphaModFix/>
          </a:blip>
          <a:stretch>
            <a:fillRect/>
          </a:stretch>
        </p:blipFill>
        <p:spPr>
          <a:xfrm>
            <a:off x="293574" y="2534912"/>
            <a:ext cx="11932594" cy="7398308"/>
          </a:xfrm>
          <a:prstGeom prst="rect">
            <a:avLst/>
          </a:prstGeom>
          <a:noFill/>
          <a:ln>
            <a:noFill/>
          </a:ln>
        </p:spPr>
      </p:pic>
      <p:sp>
        <p:nvSpPr>
          <p:cNvPr id="4" name="Google Shape;196;p14">
            <a:extLst>
              <a:ext uri="{FF2B5EF4-FFF2-40B4-BE49-F238E27FC236}">
                <a16:creationId xmlns:a16="http://schemas.microsoft.com/office/drawing/2014/main" id="{DD106376-56D5-5599-62F1-5F8CB20E8063}"/>
              </a:ext>
            </a:extLst>
          </p:cNvPr>
          <p:cNvSpPr txBox="1"/>
          <p:nvPr/>
        </p:nvSpPr>
        <p:spPr>
          <a:xfrm>
            <a:off x="790424" y="3306084"/>
            <a:ext cx="10542818" cy="6140142"/>
          </a:xfrm>
          <a:prstGeom prst="rect">
            <a:avLst/>
          </a:prstGeom>
          <a:noFill/>
          <a:ln>
            <a:noFill/>
          </a:ln>
        </p:spPr>
        <p:txBody>
          <a:bodyPr spcFirstLastPara="1" wrap="square" lIns="0" tIns="0" rIns="0" bIns="0" anchor="t" anchorCtr="0">
            <a:spAutoFit/>
          </a:bodyPr>
          <a:lstStyle/>
          <a:p>
            <a:pPr>
              <a:lnSpc>
                <a:spcPct val="150000"/>
              </a:lnSpc>
            </a:pPr>
            <a:r>
              <a:rPr lang="en-US" sz="2800"/>
              <a:t>1. Imported required libraries: pandas, numpy, matplotlib, seaborn.</a:t>
            </a:r>
          </a:p>
          <a:p>
            <a:pPr>
              <a:lnSpc>
                <a:spcPct val="150000"/>
              </a:lnSpc>
            </a:pPr>
            <a:r>
              <a:rPr lang="en-US" sz="2800"/>
              <a:t>2. Loaded the dataset and performed data cleaning (checked duplicates and missing values).</a:t>
            </a:r>
          </a:p>
          <a:p>
            <a:pPr>
              <a:lnSpc>
                <a:spcPct val="150000"/>
              </a:lnSpc>
            </a:pPr>
            <a:r>
              <a:rPr lang="en-US" sz="2800"/>
              <a:t>3. Conducted exploratory data analysis (EDA) with summary statistics and visualizations.</a:t>
            </a:r>
          </a:p>
          <a:p>
            <a:pPr>
              <a:lnSpc>
                <a:spcPct val="150000"/>
              </a:lnSpc>
            </a:pPr>
            <a:r>
              <a:rPr lang="en-US" sz="2800"/>
              <a:t>4. Investigated trends, correlations, and distributions for key crime categories.</a:t>
            </a:r>
          </a:p>
          <a:p>
            <a:pPr>
              <a:lnSpc>
                <a:spcPct val="150000"/>
              </a:lnSpc>
            </a:pPr>
            <a:r>
              <a:rPr lang="en-US" sz="2800"/>
              <a:t>5. Highlighted top states with high crime counts and year-wise trends.</a:t>
            </a:r>
          </a:p>
          <a:p>
            <a:pPr marL="0" marR="0" lvl="0" indent="0" algn="l" rtl="0">
              <a:lnSpc>
                <a:spcPct val="150000"/>
              </a:lnSpc>
              <a:spcBef>
                <a:spcPts val="0"/>
              </a:spcBef>
              <a:spcAft>
                <a:spcPts val="0"/>
              </a:spcAft>
              <a:buNone/>
            </a:pPr>
            <a:endParaRPr>
              <a:solidFill>
                <a:schemeClr val="tx1"/>
              </a:solidFill>
            </a:endParaRPr>
          </a:p>
        </p:txBody>
      </p:sp>
      <p:pic>
        <p:nvPicPr>
          <p:cNvPr id="2050" name="Picture 2" descr="33,900+ Murder Weapon Stock Photos, Pictures &amp; Royalty-Free Images - iStock  | Crime scene, Knife, Evidence bag">
            <a:extLst>
              <a:ext uri="{FF2B5EF4-FFF2-40B4-BE49-F238E27FC236}">
                <a16:creationId xmlns:a16="http://schemas.microsoft.com/office/drawing/2014/main" id="{BEE237CD-42CD-0188-A3A5-63660CC0A49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226168" y="2534912"/>
            <a:ext cx="5784129" cy="4080805"/>
          </a:xfrm>
          <a:prstGeom prst="rect">
            <a:avLst/>
          </a:prstGeom>
          <a:noFill/>
          <a:extLst>
            <a:ext uri="{909E8E84-426E-40DD-AFC4-6F175D3DCCD1}">
              <a14:hiddenFill xmlns:a14="http://schemas.microsoft.com/office/drawing/2010/main">
                <a:solidFill>
                  <a:srgbClr val="FFFFFF"/>
                </a:solidFill>
              </a14:hiddenFill>
            </a:ext>
          </a:extLst>
        </p:spPr>
      </p:pic>
      <p:pic>
        <p:nvPicPr>
          <p:cNvPr id="2" name="Google Shape;168;p13">
            <a:extLst>
              <a:ext uri="{FF2B5EF4-FFF2-40B4-BE49-F238E27FC236}">
                <a16:creationId xmlns:a16="http://schemas.microsoft.com/office/drawing/2014/main" id="{BE6B2515-612C-827D-DC82-71B8769F90C1}"/>
              </a:ext>
            </a:extLst>
          </p:cNvPr>
          <p:cNvPicPr preferRelativeResize="0"/>
          <p:nvPr/>
        </p:nvPicPr>
        <p:blipFill>
          <a:blip r:embed="rId8">
            <a:alphaModFix/>
          </a:blip>
          <a:stretch>
            <a:fillRect/>
          </a:stretch>
        </p:blipFill>
        <p:spPr>
          <a:xfrm rot="16200000">
            <a:off x="8981001" y="4624360"/>
            <a:ext cx="4521058" cy="192938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183">
          <a:extLst>
            <a:ext uri="{FF2B5EF4-FFF2-40B4-BE49-F238E27FC236}">
              <a16:creationId xmlns:a16="http://schemas.microsoft.com/office/drawing/2014/main" id="{1D0D43D4-8BF8-B929-FF3F-9975773DFCAD}"/>
            </a:ext>
          </a:extLst>
        </p:cNvPr>
        <p:cNvGrpSpPr/>
        <p:nvPr/>
      </p:nvGrpSpPr>
      <p:grpSpPr>
        <a:xfrm>
          <a:off x="0" y="0"/>
          <a:ext cx="0" cy="0"/>
          <a:chOff x="0" y="0"/>
          <a:chExt cx="0" cy="0"/>
        </a:xfrm>
      </p:grpSpPr>
      <p:pic>
        <p:nvPicPr>
          <p:cNvPr id="184" name="Google Shape;184;p14">
            <a:extLst>
              <a:ext uri="{FF2B5EF4-FFF2-40B4-BE49-F238E27FC236}">
                <a16:creationId xmlns:a16="http://schemas.microsoft.com/office/drawing/2014/main" id="{7C482F1D-5932-E198-77A7-DCECA3D6F298}"/>
              </a:ext>
            </a:extLst>
          </p:cNvPr>
          <p:cNvPicPr preferRelativeResize="0"/>
          <p:nvPr/>
        </p:nvPicPr>
        <p:blipFill>
          <a:blip r:embed="rId3">
            <a:alphaModFix/>
          </a:blip>
          <a:stretch>
            <a:fillRect/>
          </a:stretch>
        </p:blipFill>
        <p:spPr>
          <a:xfrm>
            <a:off x="-48450" y="-152613"/>
            <a:ext cx="18336451" cy="10439612"/>
          </a:xfrm>
          <a:prstGeom prst="rect">
            <a:avLst/>
          </a:prstGeom>
          <a:noFill/>
          <a:ln>
            <a:noFill/>
          </a:ln>
        </p:spPr>
      </p:pic>
      <p:pic>
        <p:nvPicPr>
          <p:cNvPr id="185" name="Google Shape;185;p14">
            <a:extLst>
              <a:ext uri="{FF2B5EF4-FFF2-40B4-BE49-F238E27FC236}">
                <a16:creationId xmlns:a16="http://schemas.microsoft.com/office/drawing/2014/main" id="{4C5B289C-AF69-C98B-4FEF-07E582635F20}"/>
              </a:ext>
            </a:extLst>
          </p:cNvPr>
          <p:cNvPicPr preferRelativeResize="0"/>
          <p:nvPr/>
        </p:nvPicPr>
        <p:blipFill>
          <a:blip r:embed="rId4">
            <a:alphaModFix/>
          </a:blip>
          <a:stretch>
            <a:fillRect/>
          </a:stretch>
        </p:blipFill>
        <p:spPr>
          <a:xfrm>
            <a:off x="13612761" y="4907281"/>
            <a:ext cx="4484168" cy="5025940"/>
          </a:xfrm>
          <a:prstGeom prst="rect">
            <a:avLst/>
          </a:prstGeom>
          <a:noFill/>
          <a:ln>
            <a:noFill/>
          </a:ln>
        </p:spPr>
      </p:pic>
      <p:pic>
        <p:nvPicPr>
          <p:cNvPr id="186" name="Google Shape;186;p14">
            <a:extLst>
              <a:ext uri="{FF2B5EF4-FFF2-40B4-BE49-F238E27FC236}">
                <a16:creationId xmlns:a16="http://schemas.microsoft.com/office/drawing/2014/main" id="{3CAC6DED-53FA-DFDF-6D57-104E6C939881}"/>
              </a:ext>
            </a:extLst>
          </p:cNvPr>
          <p:cNvPicPr preferRelativeResize="0"/>
          <p:nvPr/>
        </p:nvPicPr>
        <p:blipFill>
          <a:blip r:embed="rId5">
            <a:alphaModFix/>
          </a:blip>
          <a:stretch>
            <a:fillRect/>
          </a:stretch>
        </p:blipFill>
        <p:spPr>
          <a:xfrm>
            <a:off x="13236900" y="-545690"/>
            <a:ext cx="4697614" cy="9265186"/>
          </a:xfrm>
          <a:prstGeom prst="rect">
            <a:avLst/>
          </a:prstGeom>
          <a:noFill/>
          <a:ln>
            <a:noFill/>
          </a:ln>
        </p:spPr>
      </p:pic>
      <p:sp>
        <p:nvSpPr>
          <p:cNvPr id="195" name="Google Shape;195;p14">
            <a:extLst>
              <a:ext uri="{FF2B5EF4-FFF2-40B4-BE49-F238E27FC236}">
                <a16:creationId xmlns:a16="http://schemas.microsoft.com/office/drawing/2014/main" id="{A0C375B3-6D76-69B9-9B05-27F24165334E}"/>
              </a:ext>
            </a:extLst>
          </p:cNvPr>
          <p:cNvSpPr txBox="1"/>
          <p:nvPr/>
        </p:nvSpPr>
        <p:spPr>
          <a:xfrm>
            <a:off x="1164295" y="565504"/>
            <a:ext cx="15557400" cy="1002000"/>
          </a:xfrm>
          <a:prstGeom prst="rect">
            <a:avLst/>
          </a:prstGeom>
          <a:noFill/>
          <a:ln>
            <a:noFill/>
          </a:ln>
        </p:spPr>
        <p:txBody>
          <a:bodyPr spcFirstLastPara="1" wrap="square" lIns="0" tIns="0" rIns="0" bIns="0" anchor="t" anchorCtr="0">
            <a:spAutoFit/>
          </a:bodyPr>
          <a:lstStyle/>
          <a:p>
            <a:pPr marL="0" marR="0" lvl="0" indent="0" algn="l" rtl="0">
              <a:lnSpc>
                <a:spcPct val="92999"/>
              </a:lnSpc>
              <a:spcBef>
                <a:spcPts val="0"/>
              </a:spcBef>
              <a:spcAft>
                <a:spcPts val="0"/>
              </a:spcAft>
              <a:buNone/>
            </a:pPr>
            <a:r>
              <a:rPr lang="en-US" sz="6999" b="0" i="0" u="none" strike="noStrike" cap="none">
                <a:solidFill>
                  <a:srgbClr val="A20700"/>
                </a:solidFill>
                <a:latin typeface="Archivo Black"/>
                <a:ea typeface="Archivo Black"/>
                <a:cs typeface="Archivo Black"/>
                <a:sym typeface="Archivo Black"/>
              </a:rPr>
              <a:t>Dataset Overview</a:t>
            </a:r>
            <a:endParaRPr lang="en-US"/>
          </a:p>
        </p:txBody>
      </p:sp>
      <p:pic>
        <p:nvPicPr>
          <p:cNvPr id="3" name="Google Shape;263;p15">
            <a:extLst>
              <a:ext uri="{FF2B5EF4-FFF2-40B4-BE49-F238E27FC236}">
                <a16:creationId xmlns:a16="http://schemas.microsoft.com/office/drawing/2014/main" id="{6A60EF33-62F4-9E30-BD49-46940578D9F6}"/>
              </a:ext>
            </a:extLst>
          </p:cNvPr>
          <p:cNvPicPr preferRelativeResize="0"/>
          <p:nvPr/>
        </p:nvPicPr>
        <p:blipFill>
          <a:blip r:embed="rId6">
            <a:alphaModFix/>
          </a:blip>
          <a:stretch>
            <a:fillRect/>
          </a:stretch>
        </p:blipFill>
        <p:spPr>
          <a:xfrm>
            <a:off x="353485" y="2740599"/>
            <a:ext cx="13259275" cy="7192622"/>
          </a:xfrm>
          <a:prstGeom prst="rect">
            <a:avLst/>
          </a:prstGeom>
          <a:noFill/>
          <a:ln>
            <a:noFill/>
          </a:ln>
        </p:spPr>
      </p:pic>
      <p:sp>
        <p:nvSpPr>
          <p:cNvPr id="4" name="Google Shape;196;p14">
            <a:extLst>
              <a:ext uri="{FF2B5EF4-FFF2-40B4-BE49-F238E27FC236}">
                <a16:creationId xmlns:a16="http://schemas.microsoft.com/office/drawing/2014/main" id="{C76A64FB-9629-F64D-FFD6-7ACD9B2E0E4B}"/>
              </a:ext>
            </a:extLst>
          </p:cNvPr>
          <p:cNvSpPr txBox="1"/>
          <p:nvPr/>
        </p:nvSpPr>
        <p:spPr>
          <a:xfrm>
            <a:off x="610220" y="3736677"/>
            <a:ext cx="13002540" cy="5207579"/>
          </a:xfrm>
          <a:prstGeom prst="rect">
            <a:avLst/>
          </a:prstGeom>
          <a:noFill/>
          <a:ln>
            <a:noFill/>
          </a:ln>
        </p:spPr>
        <p:txBody>
          <a:bodyPr spcFirstLastPara="1" wrap="square" lIns="0" tIns="0" rIns="0" bIns="0" anchor="t" anchorCtr="0">
            <a:spAutoFit/>
          </a:bodyPr>
          <a:lstStyle/>
          <a:p>
            <a:r>
              <a:rPr lang="en-IN" sz="3600" b="1"/>
              <a:t>Dataset Source: </a:t>
            </a:r>
            <a:r>
              <a:rPr lang="en-IN" sz="3600"/>
              <a:t>Kaggle (Crimes in India Dataset 2001-2013)</a:t>
            </a:r>
          </a:p>
          <a:p>
            <a:r>
              <a:rPr lang="en-IN" sz="3600" b="1"/>
              <a:t>Rows: </a:t>
            </a:r>
            <a:r>
              <a:rPr lang="en-IN" sz="3600"/>
              <a:t>9840, Columns: 33</a:t>
            </a:r>
          </a:p>
          <a:p>
            <a:endParaRPr lang="en-IN" sz="3600"/>
          </a:p>
          <a:p>
            <a:r>
              <a:rPr lang="en-IN" sz="3600" b="1"/>
              <a:t>Key Attributes:</a:t>
            </a:r>
          </a:p>
          <a:p>
            <a:endParaRPr lang="en-IN" sz="3600"/>
          </a:p>
          <a:p>
            <a:pPr marL="571500" indent="-571500">
              <a:buFont typeface="Wingdings" panose="05000000000000000000" pitchFamily="2" charset="2"/>
              <a:buChar char="Ø"/>
            </a:pPr>
            <a:r>
              <a:rPr lang="en-IN" sz="3600" b="1"/>
              <a:t>Crime types: </a:t>
            </a:r>
            <a:r>
              <a:rPr lang="en-IN" sz="3600"/>
              <a:t>Murder, Rape, Robbery, Dowry Deaths, etc.</a:t>
            </a:r>
          </a:p>
          <a:p>
            <a:pPr marL="571500" indent="-571500">
              <a:buFont typeface="Wingdings" panose="05000000000000000000" pitchFamily="2" charset="2"/>
              <a:buChar char="Ø"/>
            </a:pPr>
            <a:r>
              <a:rPr lang="en-IN" sz="3600"/>
              <a:t> </a:t>
            </a:r>
            <a:r>
              <a:rPr lang="en-IN" sz="3600" b="1"/>
              <a:t>Geographical details: </a:t>
            </a:r>
            <a:r>
              <a:rPr lang="en-IN" sz="3600"/>
              <a:t>States/UTs and Districts</a:t>
            </a:r>
          </a:p>
          <a:p>
            <a:pPr marL="571500" indent="-571500">
              <a:buFont typeface="Wingdings" panose="05000000000000000000" pitchFamily="2" charset="2"/>
              <a:buChar char="Ø"/>
            </a:pPr>
            <a:r>
              <a:rPr lang="en-IN" sz="3600" b="1"/>
              <a:t>Temporal data: </a:t>
            </a:r>
            <a:r>
              <a:rPr lang="en-IN" sz="3600"/>
              <a:t>Year-wise statistics</a:t>
            </a:r>
          </a:p>
          <a:p>
            <a:pPr marL="0" marR="0" lvl="0" indent="0" algn="l" rtl="0">
              <a:lnSpc>
                <a:spcPct val="140000"/>
              </a:lnSpc>
              <a:spcBef>
                <a:spcPts val="0"/>
              </a:spcBef>
              <a:spcAft>
                <a:spcPts val="0"/>
              </a:spcAft>
              <a:buNone/>
            </a:pPr>
            <a:endParaRPr sz="3600">
              <a:solidFill>
                <a:schemeClr val="tx1"/>
              </a:solidFill>
            </a:endParaRPr>
          </a:p>
        </p:txBody>
      </p:sp>
      <p:pic>
        <p:nvPicPr>
          <p:cNvPr id="2" name="Picture 4" descr="Does Higher GDP Growth Mean Less Crime Against Property?">
            <a:extLst>
              <a:ext uri="{FF2B5EF4-FFF2-40B4-BE49-F238E27FC236}">
                <a16:creationId xmlns:a16="http://schemas.microsoft.com/office/drawing/2014/main" id="{11FBA5CB-DAAC-72CA-514D-755BD1130F5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637520" y="148093"/>
            <a:ext cx="7327400" cy="695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1467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408">
          <a:extLst>
            <a:ext uri="{FF2B5EF4-FFF2-40B4-BE49-F238E27FC236}">
              <a16:creationId xmlns:a16="http://schemas.microsoft.com/office/drawing/2014/main" id="{173946F2-F25F-9309-1679-343B525F9AEC}"/>
            </a:ext>
          </a:extLst>
        </p:cNvPr>
        <p:cNvGrpSpPr/>
        <p:nvPr/>
      </p:nvGrpSpPr>
      <p:grpSpPr>
        <a:xfrm>
          <a:off x="0" y="0"/>
          <a:ext cx="0" cy="0"/>
          <a:chOff x="0" y="0"/>
          <a:chExt cx="0" cy="0"/>
        </a:xfrm>
      </p:grpSpPr>
      <p:pic>
        <p:nvPicPr>
          <p:cNvPr id="409" name="Google Shape;409;p23">
            <a:extLst>
              <a:ext uri="{FF2B5EF4-FFF2-40B4-BE49-F238E27FC236}">
                <a16:creationId xmlns:a16="http://schemas.microsoft.com/office/drawing/2014/main" id="{86271F00-E275-54FB-CE49-7918E565A392}"/>
              </a:ext>
            </a:extLst>
          </p:cNvPr>
          <p:cNvPicPr preferRelativeResize="0"/>
          <p:nvPr/>
        </p:nvPicPr>
        <p:blipFill>
          <a:blip r:embed="rId3">
            <a:alphaModFix/>
          </a:blip>
          <a:stretch>
            <a:fillRect/>
          </a:stretch>
        </p:blipFill>
        <p:spPr>
          <a:xfrm>
            <a:off x="-379438" y="-278537"/>
            <a:ext cx="19046876" cy="10844074"/>
          </a:xfrm>
          <a:prstGeom prst="rect">
            <a:avLst/>
          </a:prstGeom>
          <a:noFill/>
          <a:ln>
            <a:noFill/>
          </a:ln>
        </p:spPr>
      </p:pic>
      <p:sp>
        <p:nvSpPr>
          <p:cNvPr id="418" name="Google Shape;418;p23">
            <a:extLst>
              <a:ext uri="{FF2B5EF4-FFF2-40B4-BE49-F238E27FC236}">
                <a16:creationId xmlns:a16="http://schemas.microsoft.com/office/drawing/2014/main" id="{2FB8B238-C051-4744-71BA-CC7868888929}"/>
              </a:ext>
            </a:extLst>
          </p:cNvPr>
          <p:cNvSpPr txBox="1"/>
          <p:nvPr/>
        </p:nvSpPr>
        <p:spPr>
          <a:xfrm>
            <a:off x="1710439" y="320272"/>
            <a:ext cx="6672733" cy="1144929"/>
          </a:xfrm>
          <a:prstGeom prst="rect">
            <a:avLst/>
          </a:prstGeom>
          <a:noFill/>
          <a:ln>
            <a:noFill/>
          </a:ln>
        </p:spPr>
        <p:txBody>
          <a:bodyPr spcFirstLastPara="1" wrap="square" lIns="0" tIns="0" rIns="0" bIns="0" anchor="t" anchorCtr="0">
            <a:spAutoFit/>
          </a:bodyPr>
          <a:lstStyle/>
          <a:p>
            <a:pPr marL="0" marR="0" lvl="0" indent="0" algn="l" rtl="0">
              <a:lnSpc>
                <a:spcPct val="92999"/>
              </a:lnSpc>
              <a:spcBef>
                <a:spcPts val="0"/>
              </a:spcBef>
              <a:spcAft>
                <a:spcPts val="0"/>
              </a:spcAft>
              <a:buNone/>
            </a:pPr>
            <a:r>
              <a:rPr lang="en-US" sz="8000">
                <a:solidFill>
                  <a:srgbClr val="A20700"/>
                </a:solidFill>
                <a:latin typeface="Archivo Black"/>
                <a:sym typeface="Archivo Black"/>
              </a:rPr>
              <a:t>Intoduction</a:t>
            </a:r>
            <a:endParaRPr sz="8000"/>
          </a:p>
        </p:txBody>
      </p:sp>
      <p:pic>
        <p:nvPicPr>
          <p:cNvPr id="421" name="Google Shape;421;p23">
            <a:extLst>
              <a:ext uri="{FF2B5EF4-FFF2-40B4-BE49-F238E27FC236}">
                <a16:creationId xmlns:a16="http://schemas.microsoft.com/office/drawing/2014/main" id="{8E696979-10BD-C222-CD2D-0DE4ACA5577F}"/>
              </a:ext>
            </a:extLst>
          </p:cNvPr>
          <p:cNvPicPr preferRelativeResize="0"/>
          <p:nvPr/>
        </p:nvPicPr>
        <p:blipFill>
          <a:blip r:embed="rId4">
            <a:alphaModFix/>
          </a:blip>
          <a:stretch>
            <a:fillRect/>
          </a:stretch>
        </p:blipFill>
        <p:spPr>
          <a:xfrm>
            <a:off x="9970418" y="1664891"/>
            <a:ext cx="8317582" cy="8968768"/>
          </a:xfrm>
          <a:prstGeom prst="rect">
            <a:avLst/>
          </a:prstGeom>
          <a:noFill/>
          <a:ln>
            <a:noFill/>
          </a:ln>
        </p:spPr>
      </p:pic>
      <p:pic>
        <p:nvPicPr>
          <p:cNvPr id="2" name="Google Shape;263;p15">
            <a:extLst>
              <a:ext uri="{FF2B5EF4-FFF2-40B4-BE49-F238E27FC236}">
                <a16:creationId xmlns:a16="http://schemas.microsoft.com/office/drawing/2014/main" id="{9531F3CF-FC54-7DE9-9309-3177AF4B00FA}"/>
              </a:ext>
            </a:extLst>
          </p:cNvPr>
          <p:cNvPicPr preferRelativeResize="0"/>
          <p:nvPr/>
        </p:nvPicPr>
        <p:blipFill>
          <a:blip r:embed="rId5">
            <a:alphaModFix/>
          </a:blip>
          <a:stretch>
            <a:fillRect/>
          </a:stretch>
        </p:blipFill>
        <p:spPr>
          <a:xfrm>
            <a:off x="0" y="2142764"/>
            <a:ext cx="9647198" cy="8069505"/>
          </a:xfrm>
          <a:prstGeom prst="rect">
            <a:avLst/>
          </a:prstGeom>
          <a:noFill/>
          <a:ln>
            <a:noFill/>
          </a:ln>
        </p:spPr>
      </p:pic>
      <p:pic>
        <p:nvPicPr>
          <p:cNvPr id="3" name="Google Shape;420;p23">
            <a:extLst>
              <a:ext uri="{FF2B5EF4-FFF2-40B4-BE49-F238E27FC236}">
                <a16:creationId xmlns:a16="http://schemas.microsoft.com/office/drawing/2014/main" id="{29073B4F-508F-1328-B5B2-8B85839A011A}"/>
              </a:ext>
            </a:extLst>
          </p:cNvPr>
          <p:cNvPicPr preferRelativeResize="0"/>
          <p:nvPr/>
        </p:nvPicPr>
        <p:blipFill>
          <a:blip r:embed="rId6">
            <a:alphaModFix/>
          </a:blip>
          <a:stretch>
            <a:fillRect/>
          </a:stretch>
        </p:blipFill>
        <p:spPr>
          <a:xfrm>
            <a:off x="13898880" y="8069505"/>
            <a:ext cx="4597688" cy="2054208"/>
          </a:xfrm>
          <a:prstGeom prst="rect">
            <a:avLst/>
          </a:prstGeom>
          <a:noFill/>
          <a:ln>
            <a:noFill/>
          </a:ln>
        </p:spPr>
      </p:pic>
      <p:sp>
        <p:nvSpPr>
          <p:cNvPr id="4" name="Google Shape;419;p23">
            <a:extLst>
              <a:ext uri="{FF2B5EF4-FFF2-40B4-BE49-F238E27FC236}">
                <a16:creationId xmlns:a16="http://schemas.microsoft.com/office/drawing/2014/main" id="{F0D75EDB-77CE-F954-4CC5-0F91939E650F}"/>
              </a:ext>
            </a:extLst>
          </p:cNvPr>
          <p:cNvSpPr txBox="1"/>
          <p:nvPr/>
        </p:nvSpPr>
        <p:spPr>
          <a:xfrm>
            <a:off x="357847" y="3326063"/>
            <a:ext cx="9233133" cy="6032421"/>
          </a:xfrm>
          <a:prstGeom prst="rect">
            <a:avLst/>
          </a:prstGeom>
          <a:noFill/>
          <a:ln>
            <a:noFill/>
          </a:ln>
        </p:spPr>
        <p:txBody>
          <a:bodyPr spcFirstLastPara="1" wrap="square" lIns="0" tIns="0" rIns="0" bIns="0" anchor="t" anchorCtr="0">
            <a:spAutoFit/>
          </a:bodyPr>
          <a:lstStyle/>
          <a:p>
            <a:pPr>
              <a:lnSpc>
                <a:spcPct val="140000"/>
              </a:lnSpc>
            </a:pPr>
            <a:r>
              <a:rPr lang="en-US" sz="4000"/>
              <a:t>This project analyzes crime data across Indian states and districts from 2001 to 2013. The aim is to uncover patterns in various crime categories and understand regional disparities to support effective policymaking.</a:t>
            </a:r>
          </a:p>
          <a:p>
            <a:pPr marL="0" marR="0" lvl="0" indent="0" algn="l" rtl="0">
              <a:lnSpc>
                <a:spcPct val="140000"/>
              </a:lnSpc>
              <a:spcBef>
                <a:spcPts val="0"/>
              </a:spcBef>
              <a:spcAft>
                <a:spcPts val="0"/>
              </a:spcAft>
              <a:buNone/>
            </a:pPr>
            <a:endParaRPr sz="4000">
              <a:solidFill>
                <a:schemeClr val="tx1"/>
              </a:solidFill>
            </a:endParaRPr>
          </a:p>
        </p:txBody>
      </p:sp>
      <p:pic>
        <p:nvPicPr>
          <p:cNvPr id="5" name="Google Shape;297;p18">
            <a:extLst>
              <a:ext uri="{FF2B5EF4-FFF2-40B4-BE49-F238E27FC236}">
                <a16:creationId xmlns:a16="http://schemas.microsoft.com/office/drawing/2014/main" id="{6F698D13-1D9C-7D63-8463-EA5339B4277B}"/>
              </a:ext>
            </a:extLst>
          </p:cNvPr>
          <p:cNvPicPr preferRelativeResize="0"/>
          <p:nvPr/>
        </p:nvPicPr>
        <p:blipFill>
          <a:blip r:embed="rId7">
            <a:alphaModFix/>
          </a:blip>
          <a:stretch>
            <a:fillRect/>
          </a:stretch>
        </p:blipFill>
        <p:spPr>
          <a:xfrm rot="18288765">
            <a:off x="9468753" y="-65085"/>
            <a:ext cx="1971387" cy="2887439"/>
          </a:xfrm>
          <a:prstGeom prst="rect">
            <a:avLst/>
          </a:prstGeom>
          <a:noFill/>
          <a:ln>
            <a:noFill/>
          </a:ln>
        </p:spPr>
      </p:pic>
      <p:pic>
        <p:nvPicPr>
          <p:cNvPr id="6" name="Picture 4" descr="Does Higher GDP Growth Mean Less Crime Against Property?">
            <a:extLst>
              <a:ext uri="{FF2B5EF4-FFF2-40B4-BE49-F238E27FC236}">
                <a16:creationId xmlns:a16="http://schemas.microsoft.com/office/drawing/2014/main" id="{34CFE7E3-E864-2BEE-D7B9-E55CDD90C5A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9153699">
            <a:off x="-548878" y="417815"/>
            <a:ext cx="1894342" cy="45813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Does Higher GDP Growth Mean Less Crime Against Property?">
            <a:extLst>
              <a:ext uri="{FF2B5EF4-FFF2-40B4-BE49-F238E27FC236}">
                <a16:creationId xmlns:a16="http://schemas.microsoft.com/office/drawing/2014/main" id="{F6D3F791-0208-31F0-0D30-42D01493CFD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772295">
            <a:off x="16872441" y="197061"/>
            <a:ext cx="1894342" cy="4581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7697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250"/>
        <p:cNvGrpSpPr/>
        <p:nvPr/>
      </p:nvGrpSpPr>
      <p:grpSpPr>
        <a:xfrm>
          <a:off x="0" y="0"/>
          <a:ext cx="0" cy="0"/>
          <a:chOff x="0" y="0"/>
          <a:chExt cx="0" cy="0"/>
        </a:xfrm>
      </p:grpSpPr>
      <p:pic>
        <p:nvPicPr>
          <p:cNvPr id="251" name="Google Shape;251;p17"/>
          <p:cNvPicPr preferRelativeResize="0"/>
          <p:nvPr/>
        </p:nvPicPr>
        <p:blipFill>
          <a:blip r:embed="rId3">
            <a:alphaModFix/>
          </a:blip>
          <a:stretch>
            <a:fillRect/>
          </a:stretch>
        </p:blipFill>
        <p:spPr>
          <a:xfrm>
            <a:off x="-206675" y="-136225"/>
            <a:ext cx="18570875" cy="10573075"/>
          </a:xfrm>
          <a:prstGeom prst="rect">
            <a:avLst/>
          </a:prstGeom>
          <a:noFill/>
          <a:ln>
            <a:noFill/>
          </a:ln>
        </p:spPr>
      </p:pic>
      <p:pic>
        <p:nvPicPr>
          <p:cNvPr id="252" name="Google Shape;252;p17"/>
          <p:cNvPicPr preferRelativeResize="0"/>
          <p:nvPr/>
        </p:nvPicPr>
        <p:blipFill>
          <a:blip r:embed="rId4">
            <a:alphaModFix/>
          </a:blip>
          <a:stretch>
            <a:fillRect/>
          </a:stretch>
        </p:blipFill>
        <p:spPr>
          <a:xfrm rot="183508">
            <a:off x="10026294" y="547171"/>
            <a:ext cx="8260261" cy="9883171"/>
          </a:xfrm>
          <a:prstGeom prst="rect">
            <a:avLst/>
          </a:prstGeom>
          <a:noFill/>
          <a:ln>
            <a:noFill/>
          </a:ln>
        </p:spPr>
      </p:pic>
      <p:sp>
        <p:nvSpPr>
          <p:cNvPr id="260" name="Google Shape;260;p17"/>
          <p:cNvSpPr txBox="1"/>
          <p:nvPr/>
        </p:nvSpPr>
        <p:spPr>
          <a:xfrm>
            <a:off x="10295357" y="733695"/>
            <a:ext cx="583704"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1" i="0" u="none" strike="noStrike" cap="none">
                <a:solidFill>
                  <a:srgbClr val="FFFFFF"/>
                </a:solidFill>
                <a:latin typeface="Open Sans"/>
                <a:ea typeface="Open Sans"/>
                <a:cs typeface="Open Sans"/>
                <a:sym typeface="Open Sans"/>
              </a:rPr>
              <a:t>HOME</a:t>
            </a:r>
            <a:endParaRPr/>
          </a:p>
        </p:txBody>
      </p:sp>
      <p:sp>
        <p:nvSpPr>
          <p:cNvPr id="261" name="Google Shape;261;p17"/>
          <p:cNvSpPr txBox="1"/>
          <p:nvPr/>
        </p:nvSpPr>
        <p:spPr>
          <a:xfrm>
            <a:off x="157614" y="232853"/>
            <a:ext cx="11757660" cy="1001684"/>
          </a:xfrm>
          <a:prstGeom prst="rect">
            <a:avLst/>
          </a:prstGeom>
          <a:noFill/>
          <a:ln>
            <a:noFill/>
          </a:ln>
        </p:spPr>
        <p:txBody>
          <a:bodyPr spcFirstLastPara="1" wrap="square" lIns="0" tIns="0" rIns="0" bIns="0" anchor="t" anchorCtr="0">
            <a:spAutoFit/>
          </a:bodyPr>
          <a:lstStyle/>
          <a:p>
            <a:pPr marL="0" marR="0" lvl="0" indent="0" algn="l" rtl="0">
              <a:lnSpc>
                <a:spcPct val="92999"/>
              </a:lnSpc>
              <a:spcBef>
                <a:spcPts val="0"/>
              </a:spcBef>
              <a:spcAft>
                <a:spcPts val="0"/>
              </a:spcAft>
              <a:buNone/>
            </a:pPr>
            <a:r>
              <a:rPr lang="en-US" sz="6999" b="0" i="0" u="none" strike="noStrike" cap="none">
                <a:solidFill>
                  <a:srgbClr val="A20700"/>
                </a:solidFill>
                <a:latin typeface="Archivo Black"/>
                <a:ea typeface="Archivo Black"/>
                <a:cs typeface="Archivo Black"/>
                <a:sym typeface="Archivo Black"/>
              </a:rPr>
              <a:t>PROJECTS OBJECTIVE</a:t>
            </a:r>
            <a:endParaRPr/>
          </a:p>
        </p:txBody>
      </p:sp>
      <p:pic>
        <p:nvPicPr>
          <p:cNvPr id="2" name="Google Shape;263;p15">
            <a:extLst>
              <a:ext uri="{FF2B5EF4-FFF2-40B4-BE49-F238E27FC236}">
                <a16:creationId xmlns:a16="http://schemas.microsoft.com/office/drawing/2014/main" id="{65A04E42-1EDC-228F-D2F2-E6E8CB889AE7}"/>
              </a:ext>
            </a:extLst>
          </p:cNvPr>
          <p:cNvPicPr preferRelativeResize="0"/>
          <p:nvPr/>
        </p:nvPicPr>
        <p:blipFill>
          <a:blip r:embed="rId5">
            <a:alphaModFix/>
          </a:blip>
          <a:stretch>
            <a:fillRect/>
          </a:stretch>
        </p:blipFill>
        <p:spPr>
          <a:xfrm>
            <a:off x="157614" y="2861525"/>
            <a:ext cx="9660670" cy="7192622"/>
          </a:xfrm>
          <a:prstGeom prst="rect">
            <a:avLst/>
          </a:prstGeom>
          <a:noFill/>
          <a:ln>
            <a:noFill/>
          </a:ln>
        </p:spPr>
      </p:pic>
      <p:sp>
        <p:nvSpPr>
          <p:cNvPr id="3" name="Google Shape;262;p17">
            <a:extLst>
              <a:ext uri="{FF2B5EF4-FFF2-40B4-BE49-F238E27FC236}">
                <a16:creationId xmlns:a16="http://schemas.microsoft.com/office/drawing/2014/main" id="{C842634B-7BBC-97A0-20D7-AA674509D17D}"/>
              </a:ext>
            </a:extLst>
          </p:cNvPr>
          <p:cNvSpPr txBox="1"/>
          <p:nvPr/>
        </p:nvSpPr>
        <p:spPr>
          <a:xfrm>
            <a:off x="333664" y="3186416"/>
            <a:ext cx="9434854" cy="6971139"/>
          </a:xfrm>
          <a:prstGeom prst="rect">
            <a:avLst/>
          </a:prstGeom>
          <a:noFill/>
          <a:ln>
            <a:noFill/>
          </a:ln>
        </p:spPr>
        <p:txBody>
          <a:bodyPr spcFirstLastPara="1" wrap="square" lIns="0" tIns="0" rIns="0" bIns="0" anchor="t" anchorCtr="0">
            <a:spAutoFit/>
          </a:bodyPr>
          <a:lstStyle/>
          <a:p>
            <a:pPr>
              <a:lnSpc>
                <a:spcPct val="150000"/>
              </a:lnSpc>
            </a:pPr>
            <a:r>
              <a:rPr lang="en-US" sz="3600"/>
              <a:t>1. Identify total counts and trends of major crimes (e.g., Murder, Rape, Theft).</a:t>
            </a:r>
          </a:p>
          <a:p>
            <a:pPr>
              <a:lnSpc>
                <a:spcPct val="150000"/>
              </a:lnSpc>
            </a:pPr>
            <a:r>
              <a:rPr lang="en-US" sz="3600"/>
              <a:t>2. Determine states with the highest crime rates and their variations.</a:t>
            </a:r>
          </a:p>
          <a:p>
            <a:pPr>
              <a:lnSpc>
                <a:spcPct val="150000"/>
              </a:lnSpc>
            </a:pPr>
            <a:r>
              <a:rPr lang="en-US" sz="3600"/>
              <a:t>3. Analyze correlations between crimes like dowry deaths and cruelty by relatives.</a:t>
            </a:r>
          </a:p>
          <a:p>
            <a:pPr>
              <a:lnSpc>
                <a:spcPct val="150000"/>
              </a:lnSpc>
            </a:pPr>
            <a:r>
              <a:rPr lang="en-US" sz="3600"/>
              <a:t>4. Provide insights for law enforcement and policymaking.</a:t>
            </a:r>
          </a:p>
          <a:p>
            <a:pPr marL="0" marR="0" lvl="0" indent="0" algn="l" rtl="0">
              <a:lnSpc>
                <a:spcPct val="150000"/>
              </a:lnSpc>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488">
          <a:extLst>
            <a:ext uri="{FF2B5EF4-FFF2-40B4-BE49-F238E27FC236}">
              <a16:creationId xmlns:a16="http://schemas.microsoft.com/office/drawing/2014/main" id="{AB86DB1D-D9D1-A762-30B6-77DC15660578}"/>
            </a:ext>
          </a:extLst>
        </p:cNvPr>
        <p:cNvGrpSpPr/>
        <p:nvPr/>
      </p:nvGrpSpPr>
      <p:grpSpPr>
        <a:xfrm>
          <a:off x="0" y="0"/>
          <a:ext cx="0" cy="0"/>
          <a:chOff x="0" y="0"/>
          <a:chExt cx="0" cy="0"/>
        </a:xfrm>
      </p:grpSpPr>
      <p:pic>
        <p:nvPicPr>
          <p:cNvPr id="489" name="Google Shape;489;p27">
            <a:extLst>
              <a:ext uri="{FF2B5EF4-FFF2-40B4-BE49-F238E27FC236}">
                <a16:creationId xmlns:a16="http://schemas.microsoft.com/office/drawing/2014/main" id="{CB41F0FC-187B-1FFC-8B1A-2C516FD8D217}"/>
              </a:ext>
            </a:extLst>
          </p:cNvPr>
          <p:cNvPicPr preferRelativeResize="0"/>
          <p:nvPr/>
        </p:nvPicPr>
        <p:blipFill>
          <a:blip r:embed="rId3">
            <a:alphaModFix/>
          </a:blip>
          <a:stretch>
            <a:fillRect/>
          </a:stretch>
        </p:blipFill>
        <p:spPr>
          <a:xfrm>
            <a:off x="0" y="107634"/>
            <a:ext cx="18449623" cy="10504051"/>
          </a:xfrm>
          <a:prstGeom prst="rect">
            <a:avLst/>
          </a:prstGeom>
          <a:noFill/>
          <a:ln>
            <a:noFill/>
          </a:ln>
        </p:spPr>
      </p:pic>
      <p:sp>
        <p:nvSpPr>
          <p:cNvPr id="498" name="Google Shape;498;p27">
            <a:extLst>
              <a:ext uri="{FF2B5EF4-FFF2-40B4-BE49-F238E27FC236}">
                <a16:creationId xmlns:a16="http://schemas.microsoft.com/office/drawing/2014/main" id="{28163CC9-A92D-78B3-29C3-8D50E5A86F1C}"/>
              </a:ext>
            </a:extLst>
          </p:cNvPr>
          <p:cNvSpPr txBox="1"/>
          <p:nvPr/>
        </p:nvSpPr>
        <p:spPr>
          <a:xfrm>
            <a:off x="353072" y="704803"/>
            <a:ext cx="12804900" cy="1001684"/>
          </a:xfrm>
          <a:prstGeom prst="rect">
            <a:avLst/>
          </a:prstGeom>
          <a:noFill/>
          <a:ln>
            <a:noFill/>
          </a:ln>
        </p:spPr>
        <p:txBody>
          <a:bodyPr spcFirstLastPara="1" wrap="square" lIns="0" tIns="0" rIns="0" bIns="0" anchor="t" anchorCtr="0">
            <a:spAutoFit/>
          </a:bodyPr>
          <a:lstStyle/>
          <a:p>
            <a:pPr marL="0" marR="0" lvl="0" indent="0" algn="l" rtl="0">
              <a:lnSpc>
                <a:spcPct val="92999"/>
              </a:lnSpc>
              <a:spcBef>
                <a:spcPts val="0"/>
              </a:spcBef>
              <a:spcAft>
                <a:spcPts val="0"/>
              </a:spcAft>
              <a:buNone/>
            </a:pPr>
            <a:r>
              <a:rPr lang="en-US" sz="6999" b="0" i="0" u="none" strike="noStrike" cap="none">
                <a:solidFill>
                  <a:srgbClr val="A20700"/>
                </a:solidFill>
                <a:latin typeface="Archivo Black"/>
                <a:ea typeface="Archivo Black"/>
                <a:cs typeface="Archivo Black"/>
                <a:sym typeface="Archivo Black"/>
              </a:rPr>
              <a:t> TOP 5 MURDER COUNTS</a:t>
            </a:r>
            <a:endParaRPr/>
          </a:p>
        </p:txBody>
      </p:sp>
      <p:pic>
        <p:nvPicPr>
          <p:cNvPr id="3" name="Picture 4" descr="Does Higher GDP Growth Mean Less Crime Against Property?">
            <a:extLst>
              <a:ext uri="{FF2B5EF4-FFF2-40B4-BE49-F238E27FC236}">
                <a16:creationId xmlns:a16="http://schemas.microsoft.com/office/drawing/2014/main" id="{094F788B-E238-3645-8CBE-C4C316B692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1450010" flipV="1">
            <a:off x="14708351" y="609541"/>
            <a:ext cx="3516852" cy="100168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Does Higher GDP Growth Mean Less Crime Against Property?">
            <a:extLst>
              <a:ext uri="{FF2B5EF4-FFF2-40B4-BE49-F238E27FC236}">
                <a16:creationId xmlns:a16="http://schemas.microsoft.com/office/drawing/2014/main" id="{D8895E30-6FC5-0D14-2F69-4220B57777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1450010" flipV="1">
            <a:off x="15022117" y="10110842"/>
            <a:ext cx="3516852" cy="100168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04B490E8-0273-4FC4-E228-B1F00F23C02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63173" y="2428392"/>
            <a:ext cx="6371755" cy="6538449"/>
          </a:xfrm>
          <a:prstGeom prst="rect">
            <a:avLst/>
          </a:prstGeom>
          <a:noFill/>
          <a:extLst>
            <a:ext uri="{909E8E84-426E-40DD-AFC4-6F175D3DCCD1}">
              <a14:hiddenFill xmlns:a14="http://schemas.microsoft.com/office/drawing/2010/main">
                <a:solidFill>
                  <a:srgbClr val="FFFFFF"/>
                </a:solidFill>
              </a14:hiddenFill>
            </a:ext>
          </a:extLst>
        </p:spPr>
      </p:pic>
      <p:pic>
        <p:nvPicPr>
          <p:cNvPr id="5" name="Google Shape;263;p15">
            <a:extLst>
              <a:ext uri="{FF2B5EF4-FFF2-40B4-BE49-F238E27FC236}">
                <a16:creationId xmlns:a16="http://schemas.microsoft.com/office/drawing/2014/main" id="{3EB34BE1-BFC6-B0B7-4EC3-3A784E25D713}"/>
              </a:ext>
            </a:extLst>
          </p:cNvPr>
          <p:cNvPicPr preferRelativeResize="0"/>
          <p:nvPr/>
        </p:nvPicPr>
        <p:blipFill>
          <a:blip r:embed="rId6">
            <a:alphaModFix/>
          </a:blip>
          <a:stretch>
            <a:fillRect/>
          </a:stretch>
        </p:blipFill>
        <p:spPr>
          <a:xfrm>
            <a:off x="353072" y="2654711"/>
            <a:ext cx="9631585" cy="7632290"/>
          </a:xfrm>
          <a:prstGeom prst="rect">
            <a:avLst/>
          </a:prstGeom>
          <a:noFill/>
          <a:ln>
            <a:noFill/>
          </a:ln>
        </p:spPr>
      </p:pic>
      <p:pic>
        <p:nvPicPr>
          <p:cNvPr id="6" name="Picture 2" descr="CRIMES THAT MADE HISTORY">
            <a:extLst>
              <a:ext uri="{FF2B5EF4-FFF2-40B4-BE49-F238E27FC236}">
                <a16:creationId xmlns:a16="http://schemas.microsoft.com/office/drawing/2014/main" id="{BDA49D92-C24B-DCE3-E479-73FE0D52AEE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84657" y="8981885"/>
            <a:ext cx="3095066" cy="1391145"/>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499;p27">
            <a:extLst>
              <a:ext uri="{FF2B5EF4-FFF2-40B4-BE49-F238E27FC236}">
                <a16:creationId xmlns:a16="http://schemas.microsoft.com/office/drawing/2014/main" id="{D74B7FCA-5691-795E-C858-FE21C130AA1E}"/>
              </a:ext>
            </a:extLst>
          </p:cNvPr>
          <p:cNvSpPr txBox="1"/>
          <p:nvPr/>
        </p:nvSpPr>
        <p:spPr>
          <a:xfrm>
            <a:off x="578331" y="4153018"/>
            <a:ext cx="8960794" cy="5429179"/>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600">
                <a:solidFill>
                  <a:schemeClr val="tx1"/>
                </a:solidFill>
              </a:rPr>
              <a:t>The pie chart illustrates the distribution of murder counts in a particular dataset. The largest category, represented by the blue slice, accounts for 25.3% of the total murders. The remaining categories, labeled 1, 3, 4, and 6, each represent roughly 18-19% of the total.</a:t>
            </a:r>
            <a:endParaRPr sz="3600">
              <a:solidFill>
                <a:schemeClr val="tx1"/>
              </a:solidFill>
            </a:endParaRPr>
          </a:p>
        </p:txBody>
      </p:sp>
    </p:spTree>
    <p:extLst>
      <p:ext uri="{BB962C8B-B14F-4D97-AF65-F5344CB8AC3E}">
        <p14:creationId xmlns:p14="http://schemas.microsoft.com/office/powerpoint/2010/main" val="436399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488">
          <a:extLst>
            <a:ext uri="{FF2B5EF4-FFF2-40B4-BE49-F238E27FC236}">
              <a16:creationId xmlns:a16="http://schemas.microsoft.com/office/drawing/2014/main" id="{DEEE8705-A17F-EC06-AF59-CE54560A2823}"/>
            </a:ext>
          </a:extLst>
        </p:cNvPr>
        <p:cNvGrpSpPr/>
        <p:nvPr/>
      </p:nvGrpSpPr>
      <p:grpSpPr>
        <a:xfrm>
          <a:off x="0" y="0"/>
          <a:ext cx="0" cy="0"/>
          <a:chOff x="0" y="0"/>
          <a:chExt cx="0" cy="0"/>
        </a:xfrm>
      </p:grpSpPr>
      <p:pic>
        <p:nvPicPr>
          <p:cNvPr id="489" name="Google Shape;489;p27">
            <a:extLst>
              <a:ext uri="{FF2B5EF4-FFF2-40B4-BE49-F238E27FC236}">
                <a16:creationId xmlns:a16="http://schemas.microsoft.com/office/drawing/2014/main" id="{26D63526-07DD-5DE1-7895-FCE0226FBBBB}"/>
              </a:ext>
            </a:extLst>
          </p:cNvPr>
          <p:cNvPicPr preferRelativeResize="0"/>
          <p:nvPr/>
        </p:nvPicPr>
        <p:blipFill>
          <a:blip r:embed="rId3">
            <a:alphaModFix/>
          </a:blip>
          <a:stretch>
            <a:fillRect/>
          </a:stretch>
        </p:blipFill>
        <p:spPr>
          <a:xfrm>
            <a:off x="0" y="107634"/>
            <a:ext cx="18449623" cy="10504051"/>
          </a:xfrm>
          <a:prstGeom prst="rect">
            <a:avLst/>
          </a:prstGeom>
          <a:noFill/>
          <a:ln>
            <a:noFill/>
          </a:ln>
        </p:spPr>
      </p:pic>
      <p:sp>
        <p:nvSpPr>
          <p:cNvPr id="498" name="Google Shape;498;p27">
            <a:extLst>
              <a:ext uri="{FF2B5EF4-FFF2-40B4-BE49-F238E27FC236}">
                <a16:creationId xmlns:a16="http://schemas.microsoft.com/office/drawing/2014/main" id="{9D31EC98-7628-55E3-BC4F-07BB69C4E610}"/>
              </a:ext>
            </a:extLst>
          </p:cNvPr>
          <p:cNvSpPr txBox="1"/>
          <p:nvPr/>
        </p:nvSpPr>
        <p:spPr>
          <a:xfrm>
            <a:off x="445322" y="565313"/>
            <a:ext cx="12804900" cy="2003369"/>
          </a:xfrm>
          <a:prstGeom prst="rect">
            <a:avLst/>
          </a:prstGeom>
          <a:noFill/>
          <a:ln>
            <a:noFill/>
          </a:ln>
        </p:spPr>
        <p:txBody>
          <a:bodyPr spcFirstLastPara="1" wrap="square" lIns="0" tIns="0" rIns="0" bIns="0" anchor="t" anchorCtr="0">
            <a:spAutoFit/>
          </a:bodyPr>
          <a:lstStyle/>
          <a:p>
            <a:pPr marL="0" marR="0" lvl="0" indent="0" algn="l" rtl="0">
              <a:lnSpc>
                <a:spcPct val="92999"/>
              </a:lnSpc>
              <a:spcBef>
                <a:spcPts val="0"/>
              </a:spcBef>
              <a:spcAft>
                <a:spcPts val="0"/>
              </a:spcAft>
              <a:buNone/>
            </a:pPr>
            <a:r>
              <a:rPr lang="en-US" sz="6999" b="0" i="0" u="none" strike="noStrike" cap="none">
                <a:solidFill>
                  <a:srgbClr val="A20700"/>
                </a:solidFill>
                <a:latin typeface="Archivo Black"/>
                <a:ea typeface="Archivo Black"/>
                <a:cs typeface="Archivo Black"/>
                <a:sym typeface="Archivo Black"/>
              </a:rPr>
              <a:t> </a:t>
            </a:r>
            <a:r>
              <a:rPr lang="en-US" sz="6999">
                <a:solidFill>
                  <a:srgbClr val="A20700"/>
                </a:solidFill>
                <a:latin typeface="Archivo Black"/>
                <a:ea typeface="Archivo Black"/>
                <a:cs typeface="Archivo Black"/>
                <a:sym typeface="Archivo Black"/>
              </a:rPr>
              <a:t>Trend of IPC Crimes Over the Years</a:t>
            </a:r>
            <a:endParaRPr/>
          </a:p>
        </p:txBody>
      </p:sp>
      <p:pic>
        <p:nvPicPr>
          <p:cNvPr id="3" name="Picture 4" descr="Does Higher GDP Growth Mean Less Crime Against Property?">
            <a:extLst>
              <a:ext uri="{FF2B5EF4-FFF2-40B4-BE49-F238E27FC236}">
                <a16:creationId xmlns:a16="http://schemas.microsoft.com/office/drawing/2014/main" id="{84808121-0CC8-69B7-13F0-3FE0E1F3F7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1450010" flipV="1">
            <a:off x="14708351" y="609541"/>
            <a:ext cx="3516852" cy="100168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Does Higher GDP Growth Mean Less Crime Against Property?">
            <a:extLst>
              <a:ext uri="{FF2B5EF4-FFF2-40B4-BE49-F238E27FC236}">
                <a16:creationId xmlns:a16="http://schemas.microsoft.com/office/drawing/2014/main" id="{CF358E75-447C-FEEF-1444-6D2CCC35A6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1450010" flipV="1">
            <a:off x="15022117" y="10110842"/>
            <a:ext cx="3516852" cy="1001684"/>
          </a:xfrm>
          <a:prstGeom prst="rect">
            <a:avLst/>
          </a:prstGeom>
          <a:noFill/>
          <a:extLst>
            <a:ext uri="{909E8E84-426E-40DD-AFC4-6F175D3DCCD1}">
              <a14:hiddenFill xmlns:a14="http://schemas.microsoft.com/office/drawing/2010/main">
                <a:solidFill>
                  <a:srgbClr val="FFFFFF"/>
                </a:solidFill>
              </a14:hiddenFill>
            </a:ext>
          </a:extLst>
        </p:spPr>
      </p:pic>
      <p:pic>
        <p:nvPicPr>
          <p:cNvPr id="5" name="Google Shape;263;p15">
            <a:extLst>
              <a:ext uri="{FF2B5EF4-FFF2-40B4-BE49-F238E27FC236}">
                <a16:creationId xmlns:a16="http://schemas.microsoft.com/office/drawing/2014/main" id="{7855A32F-CC49-455D-331A-F8644F1B1C71}"/>
              </a:ext>
            </a:extLst>
          </p:cNvPr>
          <p:cNvPicPr preferRelativeResize="0"/>
          <p:nvPr/>
        </p:nvPicPr>
        <p:blipFill>
          <a:blip r:embed="rId5">
            <a:alphaModFix/>
          </a:blip>
          <a:stretch>
            <a:fillRect/>
          </a:stretch>
        </p:blipFill>
        <p:spPr>
          <a:xfrm>
            <a:off x="353072" y="2654711"/>
            <a:ext cx="9631585" cy="7632290"/>
          </a:xfrm>
          <a:prstGeom prst="rect">
            <a:avLst/>
          </a:prstGeom>
          <a:noFill/>
          <a:ln>
            <a:noFill/>
          </a:ln>
        </p:spPr>
      </p:pic>
      <p:pic>
        <p:nvPicPr>
          <p:cNvPr id="6" name="Picture 2" descr="CRIMES THAT MADE HISTORY">
            <a:extLst>
              <a:ext uri="{FF2B5EF4-FFF2-40B4-BE49-F238E27FC236}">
                <a16:creationId xmlns:a16="http://schemas.microsoft.com/office/drawing/2014/main" id="{68FD5F02-1D05-47B8-A687-651E11787D9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84657" y="8981885"/>
            <a:ext cx="3095066" cy="1391145"/>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499;p27">
            <a:extLst>
              <a:ext uri="{FF2B5EF4-FFF2-40B4-BE49-F238E27FC236}">
                <a16:creationId xmlns:a16="http://schemas.microsoft.com/office/drawing/2014/main" id="{D33D7A99-DA70-0EE4-1AEB-73294ADC15CA}"/>
              </a:ext>
            </a:extLst>
          </p:cNvPr>
          <p:cNvSpPr txBox="1"/>
          <p:nvPr/>
        </p:nvSpPr>
        <p:spPr>
          <a:xfrm>
            <a:off x="622638" y="3645036"/>
            <a:ext cx="8602173" cy="6032421"/>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4000">
                <a:solidFill>
                  <a:schemeClr val="tx1"/>
                </a:solidFill>
              </a:rPr>
              <a:t>The line graph depicts the trend of total IPC (Indian Penal Code) crimes from 2002 to 2012. It reveals an overall upward trajectory, with notable dips in 2003 and 2005. The most significant increase occurs between 2010 and 2012.</a:t>
            </a:r>
            <a:endParaRPr sz="4000">
              <a:solidFill>
                <a:schemeClr val="tx1"/>
              </a:solidFill>
            </a:endParaRPr>
          </a:p>
        </p:txBody>
      </p:sp>
      <p:pic>
        <p:nvPicPr>
          <p:cNvPr id="2050" name="Picture 2">
            <a:extLst>
              <a:ext uri="{FF2B5EF4-FFF2-40B4-BE49-F238E27FC236}">
                <a16:creationId xmlns:a16="http://schemas.microsoft.com/office/drawing/2014/main" id="{15F3E887-85D2-BE11-1B2B-5E8BD8CC236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861926" y="2488290"/>
            <a:ext cx="7361856" cy="78847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54224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488">
          <a:extLst>
            <a:ext uri="{FF2B5EF4-FFF2-40B4-BE49-F238E27FC236}">
              <a16:creationId xmlns:a16="http://schemas.microsoft.com/office/drawing/2014/main" id="{E486C812-F272-24E1-F5CD-975F632D9580}"/>
            </a:ext>
          </a:extLst>
        </p:cNvPr>
        <p:cNvGrpSpPr/>
        <p:nvPr/>
      </p:nvGrpSpPr>
      <p:grpSpPr>
        <a:xfrm>
          <a:off x="0" y="0"/>
          <a:ext cx="0" cy="0"/>
          <a:chOff x="0" y="0"/>
          <a:chExt cx="0" cy="0"/>
        </a:xfrm>
      </p:grpSpPr>
      <p:pic>
        <p:nvPicPr>
          <p:cNvPr id="489" name="Google Shape;489;p27">
            <a:extLst>
              <a:ext uri="{FF2B5EF4-FFF2-40B4-BE49-F238E27FC236}">
                <a16:creationId xmlns:a16="http://schemas.microsoft.com/office/drawing/2014/main" id="{2008EBDF-2D97-7340-9C08-9A82D211B722}"/>
              </a:ext>
            </a:extLst>
          </p:cNvPr>
          <p:cNvPicPr preferRelativeResize="0"/>
          <p:nvPr/>
        </p:nvPicPr>
        <p:blipFill>
          <a:blip r:embed="rId3">
            <a:alphaModFix/>
          </a:blip>
          <a:stretch>
            <a:fillRect/>
          </a:stretch>
        </p:blipFill>
        <p:spPr>
          <a:xfrm>
            <a:off x="0" y="107634"/>
            <a:ext cx="18449623" cy="10504051"/>
          </a:xfrm>
          <a:prstGeom prst="rect">
            <a:avLst/>
          </a:prstGeom>
          <a:noFill/>
          <a:ln>
            <a:noFill/>
          </a:ln>
        </p:spPr>
      </p:pic>
      <p:sp>
        <p:nvSpPr>
          <p:cNvPr id="498" name="Google Shape;498;p27">
            <a:extLst>
              <a:ext uri="{FF2B5EF4-FFF2-40B4-BE49-F238E27FC236}">
                <a16:creationId xmlns:a16="http://schemas.microsoft.com/office/drawing/2014/main" id="{9443EF2D-0F3E-3396-882A-EA74198A70C6}"/>
              </a:ext>
            </a:extLst>
          </p:cNvPr>
          <p:cNvSpPr txBox="1"/>
          <p:nvPr/>
        </p:nvSpPr>
        <p:spPr>
          <a:xfrm>
            <a:off x="1347249" y="609542"/>
            <a:ext cx="12804900" cy="2003369"/>
          </a:xfrm>
          <a:prstGeom prst="rect">
            <a:avLst/>
          </a:prstGeom>
          <a:noFill/>
          <a:ln>
            <a:noFill/>
          </a:ln>
        </p:spPr>
        <p:txBody>
          <a:bodyPr spcFirstLastPara="1" wrap="square" lIns="0" tIns="0" rIns="0" bIns="0" anchor="t" anchorCtr="0">
            <a:spAutoFit/>
          </a:bodyPr>
          <a:lstStyle/>
          <a:p>
            <a:pPr marL="0" marR="0" lvl="0" indent="0" algn="l" rtl="0">
              <a:lnSpc>
                <a:spcPct val="92999"/>
              </a:lnSpc>
              <a:spcBef>
                <a:spcPts val="0"/>
              </a:spcBef>
              <a:spcAft>
                <a:spcPts val="0"/>
              </a:spcAft>
              <a:buNone/>
            </a:pPr>
            <a:r>
              <a:rPr lang="en-US" sz="6999" b="0" i="0" u="none" strike="noStrike" cap="none">
                <a:solidFill>
                  <a:srgbClr val="A20700"/>
                </a:solidFill>
                <a:latin typeface="Archivo Black"/>
                <a:ea typeface="Archivo Black"/>
                <a:cs typeface="Archivo Black"/>
                <a:sym typeface="Archivo Black"/>
              </a:rPr>
              <a:t> Top 5 States/Uts by Total Murders</a:t>
            </a:r>
            <a:endParaRPr/>
          </a:p>
        </p:txBody>
      </p:sp>
      <p:pic>
        <p:nvPicPr>
          <p:cNvPr id="3" name="Picture 4" descr="Does Higher GDP Growth Mean Less Crime Against Property?">
            <a:extLst>
              <a:ext uri="{FF2B5EF4-FFF2-40B4-BE49-F238E27FC236}">
                <a16:creationId xmlns:a16="http://schemas.microsoft.com/office/drawing/2014/main" id="{3335D893-51F4-1DB9-2FE1-6A729FA31B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1450010" flipV="1">
            <a:off x="14708351" y="609541"/>
            <a:ext cx="3516852" cy="100168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Does Higher GDP Growth Mean Less Crime Against Property?">
            <a:extLst>
              <a:ext uri="{FF2B5EF4-FFF2-40B4-BE49-F238E27FC236}">
                <a16:creationId xmlns:a16="http://schemas.microsoft.com/office/drawing/2014/main" id="{847FF55C-169B-8BBF-D850-0A9B794F51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1450010" flipV="1">
            <a:off x="15022117" y="10110842"/>
            <a:ext cx="3516852" cy="1001684"/>
          </a:xfrm>
          <a:prstGeom prst="rect">
            <a:avLst/>
          </a:prstGeom>
          <a:noFill/>
          <a:extLst>
            <a:ext uri="{909E8E84-426E-40DD-AFC4-6F175D3DCCD1}">
              <a14:hiddenFill xmlns:a14="http://schemas.microsoft.com/office/drawing/2010/main">
                <a:solidFill>
                  <a:srgbClr val="FFFFFF"/>
                </a:solidFill>
              </a14:hiddenFill>
            </a:ext>
          </a:extLst>
        </p:spPr>
      </p:pic>
      <p:pic>
        <p:nvPicPr>
          <p:cNvPr id="5" name="Google Shape;263;p15">
            <a:extLst>
              <a:ext uri="{FF2B5EF4-FFF2-40B4-BE49-F238E27FC236}">
                <a16:creationId xmlns:a16="http://schemas.microsoft.com/office/drawing/2014/main" id="{456AD575-0B4E-F6C5-9F57-6E3B5C0D7ADA}"/>
              </a:ext>
            </a:extLst>
          </p:cNvPr>
          <p:cNvPicPr preferRelativeResize="0"/>
          <p:nvPr/>
        </p:nvPicPr>
        <p:blipFill>
          <a:blip r:embed="rId5">
            <a:alphaModFix/>
          </a:blip>
          <a:stretch>
            <a:fillRect/>
          </a:stretch>
        </p:blipFill>
        <p:spPr>
          <a:xfrm>
            <a:off x="353072" y="2654711"/>
            <a:ext cx="9631585" cy="7632290"/>
          </a:xfrm>
          <a:prstGeom prst="rect">
            <a:avLst/>
          </a:prstGeom>
          <a:noFill/>
          <a:ln>
            <a:noFill/>
          </a:ln>
        </p:spPr>
      </p:pic>
      <p:pic>
        <p:nvPicPr>
          <p:cNvPr id="6" name="Picture 2" descr="CRIMES THAT MADE HISTORY">
            <a:extLst>
              <a:ext uri="{FF2B5EF4-FFF2-40B4-BE49-F238E27FC236}">
                <a16:creationId xmlns:a16="http://schemas.microsoft.com/office/drawing/2014/main" id="{2F16648A-BBF9-9F15-027F-7AA5AB29F0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84657" y="8981885"/>
            <a:ext cx="3095066" cy="1391145"/>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499;p27">
            <a:extLst>
              <a:ext uri="{FF2B5EF4-FFF2-40B4-BE49-F238E27FC236}">
                <a16:creationId xmlns:a16="http://schemas.microsoft.com/office/drawing/2014/main" id="{DBBC6BDA-2C5F-2364-95A9-7D3BD5F0F196}"/>
              </a:ext>
            </a:extLst>
          </p:cNvPr>
          <p:cNvSpPr txBox="1"/>
          <p:nvPr/>
        </p:nvSpPr>
        <p:spPr>
          <a:xfrm>
            <a:off x="615171" y="4101551"/>
            <a:ext cx="8754316" cy="5687711"/>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4400">
                <a:solidFill>
                  <a:schemeClr val="tx1"/>
                </a:solidFill>
              </a:rPr>
              <a:t>The bar chart shows the top 5 states/UTs by total murders. Uttar Pradesh has the highest number of murders, followed by Bihar, Maharashtra, Andhra Pradesh, and Madhya Pradesh.</a:t>
            </a:r>
            <a:endParaRPr sz="4400">
              <a:solidFill>
                <a:schemeClr val="tx1"/>
              </a:solidFill>
            </a:endParaRPr>
          </a:p>
        </p:txBody>
      </p:sp>
      <p:pic>
        <p:nvPicPr>
          <p:cNvPr id="3074" name="Picture 2">
            <a:extLst>
              <a:ext uri="{FF2B5EF4-FFF2-40B4-BE49-F238E27FC236}">
                <a16:creationId xmlns:a16="http://schemas.microsoft.com/office/drawing/2014/main" id="{61E0792D-71D7-D281-65D5-16ECB8EFE6D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668715" y="3031560"/>
            <a:ext cx="7619285" cy="7255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239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488">
          <a:extLst>
            <a:ext uri="{FF2B5EF4-FFF2-40B4-BE49-F238E27FC236}">
              <a16:creationId xmlns:a16="http://schemas.microsoft.com/office/drawing/2014/main" id="{B27265F3-1AFC-39F1-8CEB-DED0B86A436F}"/>
            </a:ext>
          </a:extLst>
        </p:cNvPr>
        <p:cNvGrpSpPr/>
        <p:nvPr/>
      </p:nvGrpSpPr>
      <p:grpSpPr>
        <a:xfrm>
          <a:off x="0" y="0"/>
          <a:ext cx="0" cy="0"/>
          <a:chOff x="0" y="0"/>
          <a:chExt cx="0" cy="0"/>
        </a:xfrm>
      </p:grpSpPr>
      <p:pic>
        <p:nvPicPr>
          <p:cNvPr id="489" name="Google Shape;489;p27">
            <a:extLst>
              <a:ext uri="{FF2B5EF4-FFF2-40B4-BE49-F238E27FC236}">
                <a16:creationId xmlns:a16="http://schemas.microsoft.com/office/drawing/2014/main" id="{35BA141B-C6A7-4BA1-4491-CF9735746705}"/>
              </a:ext>
            </a:extLst>
          </p:cNvPr>
          <p:cNvPicPr preferRelativeResize="0"/>
          <p:nvPr/>
        </p:nvPicPr>
        <p:blipFill>
          <a:blip r:embed="rId3">
            <a:alphaModFix/>
          </a:blip>
          <a:stretch>
            <a:fillRect/>
          </a:stretch>
        </p:blipFill>
        <p:spPr>
          <a:xfrm>
            <a:off x="0" y="107634"/>
            <a:ext cx="18449623" cy="10504051"/>
          </a:xfrm>
          <a:prstGeom prst="rect">
            <a:avLst/>
          </a:prstGeom>
          <a:noFill/>
          <a:ln>
            <a:noFill/>
          </a:ln>
        </p:spPr>
      </p:pic>
      <p:sp>
        <p:nvSpPr>
          <p:cNvPr id="498" name="Google Shape;498;p27">
            <a:extLst>
              <a:ext uri="{FF2B5EF4-FFF2-40B4-BE49-F238E27FC236}">
                <a16:creationId xmlns:a16="http://schemas.microsoft.com/office/drawing/2014/main" id="{48C5FF62-6EDC-EEBF-B7C5-405858721BB7}"/>
              </a:ext>
            </a:extLst>
          </p:cNvPr>
          <p:cNvSpPr txBox="1"/>
          <p:nvPr/>
        </p:nvSpPr>
        <p:spPr>
          <a:xfrm>
            <a:off x="852810" y="629824"/>
            <a:ext cx="12804900" cy="2003369"/>
          </a:xfrm>
          <a:prstGeom prst="rect">
            <a:avLst/>
          </a:prstGeom>
          <a:noFill/>
          <a:ln>
            <a:noFill/>
          </a:ln>
        </p:spPr>
        <p:txBody>
          <a:bodyPr spcFirstLastPara="1" wrap="square" lIns="0" tIns="0" rIns="0" bIns="0" anchor="t" anchorCtr="0">
            <a:spAutoFit/>
          </a:bodyPr>
          <a:lstStyle/>
          <a:p>
            <a:pPr marL="0" marR="0" lvl="0" indent="0" algn="l" rtl="0">
              <a:lnSpc>
                <a:spcPct val="92999"/>
              </a:lnSpc>
              <a:spcBef>
                <a:spcPts val="0"/>
              </a:spcBef>
              <a:spcAft>
                <a:spcPts val="0"/>
              </a:spcAft>
              <a:buNone/>
            </a:pPr>
            <a:r>
              <a:rPr lang="en-US" sz="6999" b="0" i="0" u="none" strike="noStrike" cap="none">
                <a:solidFill>
                  <a:srgbClr val="A20700"/>
                </a:solidFill>
                <a:latin typeface="Archivo Black"/>
                <a:ea typeface="Archivo Black"/>
                <a:cs typeface="Archivo Black"/>
                <a:sym typeface="Archivo Black"/>
              </a:rPr>
              <a:t> </a:t>
            </a:r>
            <a:r>
              <a:rPr lang="en-US" sz="6999">
                <a:solidFill>
                  <a:srgbClr val="A20700"/>
                </a:solidFill>
                <a:latin typeface="Archivo Black"/>
                <a:ea typeface="Archivo Black"/>
                <a:cs typeface="Archivo Black"/>
                <a:sym typeface="Archivo Black"/>
              </a:rPr>
              <a:t>Distribution of Top 5 Crimes</a:t>
            </a:r>
            <a:endParaRPr/>
          </a:p>
        </p:txBody>
      </p:sp>
      <p:pic>
        <p:nvPicPr>
          <p:cNvPr id="3" name="Picture 4" descr="Does Higher GDP Growth Mean Less Crime Against Property?">
            <a:extLst>
              <a:ext uri="{FF2B5EF4-FFF2-40B4-BE49-F238E27FC236}">
                <a16:creationId xmlns:a16="http://schemas.microsoft.com/office/drawing/2014/main" id="{1D995BD6-6206-6885-E69D-7C838C641F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1450010" flipV="1">
            <a:off x="14708351" y="609541"/>
            <a:ext cx="3516852" cy="100168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Does Higher GDP Growth Mean Less Crime Against Property?">
            <a:extLst>
              <a:ext uri="{FF2B5EF4-FFF2-40B4-BE49-F238E27FC236}">
                <a16:creationId xmlns:a16="http://schemas.microsoft.com/office/drawing/2014/main" id="{0B8A39A8-9C48-1706-11A1-DBD3D90C2B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1450010" flipV="1">
            <a:off x="15022117" y="10110842"/>
            <a:ext cx="3516852" cy="1001684"/>
          </a:xfrm>
          <a:prstGeom prst="rect">
            <a:avLst/>
          </a:prstGeom>
          <a:noFill/>
          <a:extLst>
            <a:ext uri="{909E8E84-426E-40DD-AFC4-6F175D3DCCD1}">
              <a14:hiddenFill xmlns:a14="http://schemas.microsoft.com/office/drawing/2010/main">
                <a:solidFill>
                  <a:srgbClr val="FFFFFF"/>
                </a:solidFill>
              </a14:hiddenFill>
            </a:ext>
          </a:extLst>
        </p:spPr>
      </p:pic>
      <p:pic>
        <p:nvPicPr>
          <p:cNvPr id="5" name="Google Shape;263;p15">
            <a:extLst>
              <a:ext uri="{FF2B5EF4-FFF2-40B4-BE49-F238E27FC236}">
                <a16:creationId xmlns:a16="http://schemas.microsoft.com/office/drawing/2014/main" id="{3244FAE5-20F6-B1DA-E9B7-446BF997FAAE}"/>
              </a:ext>
            </a:extLst>
          </p:cNvPr>
          <p:cNvPicPr preferRelativeResize="0"/>
          <p:nvPr/>
        </p:nvPicPr>
        <p:blipFill>
          <a:blip r:embed="rId5">
            <a:alphaModFix/>
          </a:blip>
          <a:stretch>
            <a:fillRect/>
          </a:stretch>
        </p:blipFill>
        <p:spPr>
          <a:xfrm>
            <a:off x="353072" y="2654711"/>
            <a:ext cx="9631585" cy="7632290"/>
          </a:xfrm>
          <a:prstGeom prst="rect">
            <a:avLst/>
          </a:prstGeom>
          <a:noFill/>
          <a:ln>
            <a:noFill/>
          </a:ln>
        </p:spPr>
      </p:pic>
      <p:pic>
        <p:nvPicPr>
          <p:cNvPr id="6" name="Picture 2" descr="CRIMES THAT MADE HISTORY">
            <a:extLst>
              <a:ext uri="{FF2B5EF4-FFF2-40B4-BE49-F238E27FC236}">
                <a16:creationId xmlns:a16="http://schemas.microsoft.com/office/drawing/2014/main" id="{A3E5EF4C-A6E3-587B-498A-4DB6EFE1A66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84657" y="8981885"/>
            <a:ext cx="3095066" cy="1391145"/>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499;p27">
            <a:extLst>
              <a:ext uri="{FF2B5EF4-FFF2-40B4-BE49-F238E27FC236}">
                <a16:creationId xmlns:a16="http://schemas.microsoft.com/office/drawing/2014/main" id="{AF024D4F-7895-89DD-C5EE-75969A651C4D}"/>
              </a:ext>
            </a:extLst>
          </p:cNvPr>
          <p:cNvSpPr txBox="1"/>
          <p:nvPr/>
        </p:nvSpPr>
        <p:spPr>
          <a:xfrm>
            <a:off x="456719" y="3643158"/>
            <a:ext cx="9173614" cy="6032421"/>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4000">
                <a:solidFill>
                  <a:schemeClr val="tx1"/>
                </a:solidFill>
              </a:rPr>
              <a:t>The pie chart illustrates the distribution of the top 5 crimes. Theft is the most prevalent, constituting a significant 78.1% of the total. Following theft, murder accounts for 8.8%, robbery 5.6%, rape 5.5%, and dowry deaths 2.0%.</a:t>
            </a:r>
            <a:endParaRPr sz="4000">
              <a:solidFill>
                <a:schemeClr val="tx1"/>
              </a:solidFill>
            </a:endParaRPr>
          </a:p>
        </p:txBody>
      </p:sp>
      <p:pic>
        <p:nvPicPr>
          <p:cNvPr id="4098" name="Picture 2">
            <a:extLst>
              <a:ext uri="{FF2B5EF4-FFF2-40B4-BE49-F238E27FC236}">
                <a16:creationId xmlns:a16="http://schemas.microsoft.com/office/drawing/2014/main" id="{DD4365EC-CBEE-FF83-F32A-63C5EAF040B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532190" y="2943106"/>
            <a:ext cx="6613113" cy="68129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7470324"/>
      </p:ext>
    </p:extLst>
  </p:cSld>
  <p:clrMapOvr>
    <a:masterClrMapping/>
  </p:clrMapOvr>
</p:sld>
</file>

<file path=ppt/theme/theme1.xml><?xml version="1.0" encoding="utf-8"?>
<a:theme xmlns:a="http://schemas.openxmlformats.org/drawingml/2006/main" name="True Crime Slides  ">
  <a:themeElements>
    <a:clrScheme name="Office">
      <a:dk1>
        <a:srgbClr val="000000"/>
      </a:dk1>
      <a:lt1>
        <a:srgbClr val="FFFFFF"/>
      </a:lt1>
      <a:dk2>
        <a:srgbClr val="EDEBE5"/>
      </a:dk2>
      <a:lt2>
        <a:srgbClr val="A20700"/>
      </a:lt2>
      <a:accent1>
        <a:srgbClr val="90140E"/>
      </a:accent1>
      <a:accent2>
        <a:srgbClr val="FFFFFF"/>
      </a:accent2>
      <a:accent3>
        <a:srgbClr val="888888"/>
      </a:accent3>
      <a:accent4>
        <a:srgbClr val="EDEBE5"/>
      </a:accent4>
      <a:accent5>
        <a:srgbClr val="A20700"/>
      </a:accent5>
      <a:accent6>
        <a:srgbClr val="90140E"/>
      </a:accent6>
      <a:hlink>
        <a:srgbClr val="FFFF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TotalTime>
  <Words>618</Words>
  <Application>Microsoft Office PowerPoint</Application>
  <PresentationFormat>Custom</PresentationFormat>
  <Paragraphs>49</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Roboto</vt:lpstr>
      <vt:lpstr>Calibri</vt:lpstr>
      <vt:lpstr>Arial</vt:lpstr>
      <vt:lpstr>Arimo</vt:lpstr>
      <vt:lpstr>Wingdings</vt:lpstr>
      <vt:lpstr>Open Sans</vt:lpstr>
      <vt:lpstr>Archivo Black</vt:lpstr>
      <vt:lpstr>Inter</vt:lpstr>
      <vt:lpstr>True Crime Slides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ankit shrivas</cp:lastModifiedBy>
  <cp:revision>1</cp:revision>
  <dcterms:modified xsi:type="dcterms:W3CDTF">2025-01-10T16:10:23Z</dcterms:modified>
</cp:coreProperties>
</file>